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5"/>
  </p:notesMasterIdLst>
  <p:sldIdLst>
    <p:sldId id="256" r:id="rId2"/>
    <p:sldId id="257" r:id="rId3"/>
    <p:sldId id="258" r:id="rId4"/>
    <p:sldId id="259" r:id="rId5"/>
    <p:sldId id="260" r:id="rId6"/>
    <p:sldId id="342" r:id="rId7"/>
    <p:sldId id="261" r:id="rId8"/>
    <p:sldId id="331" r:id="rId9"/>
    <p:sldId id="332" r:id="rId10"/>
    <p:sldId id="262" r:id="rId11"/>
    <p:sldId id="263" r:id="rId12"/>
    <p:sldId id="264" r:id="rId13"/>
    <p:sldId id="265" r:id="rId14"/>
    <p:sldId id="266" r:id="rId15"/>
    <p:sldId id="267" r:id="rId16"/>
    <p:sldId id="268" r:id="rId17"/>
    <p:sldId id="269" r:id="rId18"/>
    <p:sldId id="270" r:id="rId19"/>
    <p:sldId id="341" r:id="rId20"/>
    <p:sldId id="273" r:id="rId21"/>
    <p:sldId id="274" r:id="rId22"/>
    <p:sldId id="275" r:id="rId23"/>
    <p:sldId id="276" r:id="rId24"/>
    <p:sldId id="334" r:id="rId25"/>
    <p:sldId id="278" r:id="rId26"/>
    <p:sldId id="279" r:id="rId27"/>
    <p:sldId id="343" r:id="rId28"/>
    <p:sldId id="277" r:id="rId29"/>
    <p:sldId id="283" r:id="rId30"/>
    <p:sldId id="347" r:id="rId31"/>
    <p:sldId id="350" r:id="rId32"/>
    <p:sldId id="351" r:id="rId33"/>
    <p:sldId id="352" r:id="rId34"/>
    <p:sldId id="353" r:id="rId35"/>
    <p:sldId id="354" r:id="rId36"/>
    <p:sldId id="356" r:id="rId37"/>
    <p:sldId id="349" r:id="rId38"/>
    <p:sldId id="335" r:id="rId39"/>
    <p:sldId id="345" r:id="rId40"/>
    <p:sldId id="346" r:id="rId41"/>
    <p:sldId id="344" r:id="rId42"/>
    <p:sldId id="286" r:id="rId43"/>
    <p:sldId id="336" r:id="rId44"/>
    <p:sldId id="290" r:id="rId45"/>
    <p:sldId id="298" r:id="rId46"/>
    <p:sldId id="299" r:id="rId47"/>
    <p:sldId id="300" r:id="rId48"/>
    <p:sldId id="301" r:id="rId49"/>
    <p:sldId id="302" r:id="rId50"/>
    <p:sldId id="317" r:id="rId51"/>
    <p:sldId id="318" r:id="rId52"/>
    <p:sldId id="358" r:id="rId53"/>
    <p:sldId id="359" r:id="rId54"/>
    <p:sldId id="360" r:id="rId55"/>
    <p:sldId id="361" r:id="rId56"/>
    <p:sldId id="362" r:id="rId57"/>
    <p:sldId id="363" r:id="rId58"/>
    <p:sldId id="364" r:id="rId59"/>
    <p:sldId id="365" r:id="rId60"/>
    <p:sldId id="366" r:id="rId61"/>
    <p:sldId id="368" r:id="rId62"/>
    <p:sldId id="369" r:id="rId63"/>
    <p:sldId id="324" r:id="rId64"/>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EECF"/>
          </a:solidFill>
        </a:fill>
      </a:tcStyle>
    </a:wholeTbl>
    <a:band2H>
      <a:tcTxStyle/>
      <a:tcStyle>
        <a:tcBdr/>
        <a:fill>
          <a:solidFill>
            <a:srgbClr val="EEF6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3E2CC"/>
          </a:solidFill>
        </a:fill>
      </a:tcStyle>
    </a:wholeTbl>
    <a:band2H>
      <a:tcTxStyle/>
      <a:tcStyle>
        <a:tcBdr/>
        <a:fill>
          <a:solidFill>
            <a:srgbClr val="EAF1E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CCCA"/>
          </a:solidFill>
        </a:fill>
      </a:tcStyle>
    </a:wholeTbl>
    <a:band2H>
      <a:tcTxStyle/>
      <a:tcStyle>
        <a:tcBdr/>
        <a:fill>
          <a:solidFill>
            <a:srgbClr val="E7E7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5"/>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5"/>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5"/>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472" autoAdjust="0"/>
  </p:normalViewPr>
  <p:slideViewPr>
    <p:cSldViewPr snapToGrid="0">
      <p:cViewPr varScale="1">
        <p:scale>
          <a:sx n="94" d="100"/>
          <a:sy n="94" d="100"/>
        </p:scale>
        <p:origin x="11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6" name="Shape 216"/>
          <p:cNvSpPr>
            <a:spLocks noGrp="1" noRot="1" noChangeAspect="1"/>
          </p:cNvSpPr>
          <p:nvPr>
            <p:ph type="sldImg"/>
          </p:nvPr>
        </p:nvSpPr>
        <p:spPr>
          <a:xfrm>
            <a:off x="1143000" y="685800"/>
            <a:ext cx="4572000" cy="3429000"/>
          </a:xfrm>
          <a:prstGeom prst="rect">
            <a:avLst/>
          </a:prstGeom>
        </p:spPr>
        <p:txBody>
          <a:bodyPr/>
          <a:lstStyle/>
          <a:p>
            <a:endParaRPr/>
          </a:p>
        </p:txBody>
      </p:sp>
      <p:sp>
        <p:nvSpPr>
          <p:cNvPr id="217" name="Shape 2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selenium.dev/documentation/webdriver/elements/locators/"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selenium.dev/documentation/webdriver/elements/locators/"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selenium.dev/documentation/webdriver/elements/locators/"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selenium.dev/documentation/webdriver/elements/locators/"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selenium.dev/documentation/webdriver/elements/locator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selenium.dev/documentation/webdriver/elements/locator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selenium.dev/documentation/webdriver/elements/locator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selenium.dev/documentation/webdriver/elements/locator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selenium.dev/documentation/webdriver/elements/locators/"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Shape 225"/>
          <p:cNvSpPr>
            <a:spLocks noGrp="1" noRot="1" noChangeAspect="1"/>
          </p:cNvSpPr>
          <p:nvPr>
            <p:ph type="sldImg"/>
          </p:nvPr>
        </p:nvSpPr>
        <p:spPr>
          <a:xfrm>
            <a:off x="381000" y="685800"/>
            <a:ext cx="6096000" cy="3429000"/>
          </a:xfrm>
          <a:prstGeom prst="rect">
            <a:avLst/>
          </a:prstGeom>
        </p:spPr>
        <p:txBody>
          <a:bodyPr/>
          <a:lstStyle/>
          <a:p>
            <a:endParaRPr/>
          </a:p>
        </p:txBody>
      </p:sp>
      <p:sp>
        <p:nvSpPr>
          <p:cNvPr id="226" name="Shape 226"/>
          <p:cNvSpPr>
            <a:spLocks noGrp="1"/>
          </p:cNvSpPr>
          <p:nvPr>
            <p:ph type="body" sz="quarter" idx="1"/>
          </p:nvPr>
        </p:nvSpPr>
        <p:spPr>
          <a:prstGeom prst="rect">
            <a:avLst/>
          </a:prstGeom>
        </p:spPr>
        <p:txBody>
          <a:bodyPr/>
          <a:lstStyle/>
          <a:p>
            <a:r>
              <a:rPr dirty="0"/>
              <a:t>Al </a:t>
            </a:r>
            <a:r>
              <a:rPr dirty="0" err="1"/>
              <a:t>finalizar</a:t>
            </a:r>
            <a:r>
              <a:rPr dirty="0"/>
              <a:t> </a:t>
            </a:r>
            <a:r>
              <a:rPr dirty="0" err="1"/>
              <a:t>el</a:t>
            </a:r>
            <a:r>
              <a:rPr dirty="0"/>
              <a:t> </a:t>
            </a:r>
            <a:r>
              <a:rPr dirty="0" err="1"/>
              <a:t>curso</a:t>
            </a:r>
            <a:r>
              <a:rPr dirty="0"/>
              <a:t> </a:t>
            </a:r>
            <a:r>
              <a:rPr dirty="0" err="1"/>
              <a:t>los</a:t>
            </a:r>
            <a:r>
              <a:rPr dirty="0"/>
              <a:t> </a:t>
            </a:r>
            <a:r>
              <a:rPr dirty="0" err="1"/>
              <a:t>alumnos</a:t>
            </a:r>
            <a:r>
              <a:rPr dirty="0"/>
              <a:t> </a:t>
            </a:r>
            <a:r>
              <a:rPr dirty="0" err="1"/>
              <a:t>debería</a:t>
            </a:r>
            <a:r>
              <a:rPr dirty="0"/>
              <a:t>  saber </a:t>
            </a:r>
            <a:r>
              <a:rPr lang="es-ES" dirty="0"/>
              <a:t>utilizar toda la suite de herramientas </a:t>
            </a:r>
            <a:r>
              <a:rPr lang="es-ES" dirty="0" err="1"/>
              <a:t>selenium</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Shape 362"/>
          <p:cNvSpPr>
            <a:spLocks noGrp="1" noRot="1" noChangeAspect="1"/>
          </p:cNvSpPr>
          <p:nvPr>
            <p:ph type="sldImg"/>
          </p:nvPr>
        </p:nvSpPr>
        <p:spPr>
          <a:xfrm>
            <a:off x="381000" y="685800"/>
            <a:ext cx="6096000" cy="3429000"/>
          </a:xfrm>
          <a:prstGeom prst="rect">
            <a:avLst/>
          </a:prstGeom>
        </p:spPr>
        <p:txBody>
          <a:bodyPr/>
          <a:lstStyle/>
          <a:p>
            <a:endParaRPr/>
          </a:p>
        </p:txBody>
      </p:sp>
      <p:sp>
        <p:nvSpPr>
          <p:cNvPr id="363" name="Shape 363"/>
          <p:cNvSpPr>
            <a:spLocks noGrp="1"/>
          </p:cNvSpPr>
          <p:nvPr>
            <p:ph type="body" sz="quarter" idx="1"/>
          </p:nvPr>
        </p:nvSpPr>
        <p:spPr>
          <a:prstGeom prst="rect">
            <a:avLst/>
          </a:prstGeom>
        </p:spPr>
        <p:txBody>
          <a:bodyPr/>
          <a:lstStyle/>
          <a:p>
            <a:r>
              <a:rPr dirty="0"/>
              <a:t>Reference:</a:t>
            </a:r>
            <a:r>
              <a:rPr lang="es-ES" dirty="0"/>
              <a:t> https://codoid.com/selenium-testing/a-complete-list-of-selenium-commands-with-examples/</a:t>
            </a:r>
          </a:p>
          <a:p>
            <a:endParaRPr u="sng" dirty="0">
              <a:solidFill>
                <a:schemeClr val="accent5"/>
              </a:solidFill>
              <a:uFill>
                <a:solidFill>
                  <a:schemeClr val="accent5"/>
                </a:solidFill>
              </a:uFill>
              <a:hlinkClick r:id="rId3"/>
            </a:endParaRPr>
          </a:p>
        </p:txBody>
      </p:sp>
    </p:spTree>
    <p:extLst>
      <p:ext uri="{BB962C8B-B14F-4D97-AF65-F5344CB8AC3E}">
        <p14:creationId xmlns:p14="http://schemas.microsoft.com/office/powerpoint/2010/main" val="467825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Shape 362"/>
          <p:cNvSpPr>
            <a:spLocks noGrp="1" noRot="1" noChangeAspect="1"/>
          </p:cNvSpPr>
          <p:nvPr>
            <p:ph type="sldImg"/>
          </p:nvPr>
        </p:nvSpPr>
        <p:spPr>
          <a:xfrm>
            <a:off x="381000" y="685800"/>
            <a:ext cx="6096000" cy="3429000"/>
          </a:xfrm>
          <a:prstGeom prst="rect">
            <a:avLst/>
          </a:prstGeom>
        </p:spPr>
        <p:txBody>
          <a:bodyPr/>
          <a:lstStyle/>
          <a:p>
            <a:endParaRPr/>
          </a:p>
        </p:txBody>
      </p:sp>
      <p:sp>
        <p:nvSpPr>
          <p:cNvPr id="363" name="Shape 363"/>
          <p:cNvSpPr>
            <a:spLocks noGrp="1"/>
          </p:cNvSpPr>
          <p:nvPr>
            <p:ph type="body" sz="quarter" idx="1"/>
          </p:nvPr>
        </p:nvSpPr>
        <p:spPr>
          <a:prstGeom prst="rect">
            <a:avLst/>
          </a:prstGeom>
        </p:spPr>
        <p:txBody>
          <a:bodyPr/>
          <a:lstStyle/>
          <a:p>
            <a:r>
              <a:rPr dirty="0"/>
              <a:t>Reference:</a:t>
            </a:r>
            <a:r>
              <a:rPr lang="es-ES" dirty="0"/>
              <a:t> https://codoid.com/selenium-testing/a-complete-list-of-selenium-commands-with-examples/</a:t>
            </a:r>
          </a:p>
          <a:p>
            <a:endParaRPr u="sng" dirty="0">
              <a:solidFill>
                <a:schemeClr val="accent5"/>
              </a:solidFill>
              <a:uFill>
                <a:solidFill>
                  <a:schemeClr val="accent5"/>
                </a:solidFill>
              </a:uFill>
              <a:hlinkClick r:id="rId3"/>
            </a:endParaRPr>
          </a:p>
        </p:txBody>
      </p:sp>
    </p:spTree>
    <p:extLst>
      <p:ext uri="{BB962C8B-B14F-4D97-AF65-F5344CB8AC3E}">
        <p14:creationId xmlns:p14="http://schemas.microsoft.com/office/powerpoint/2010/main" val="2194494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Shape 362"/>
          <p:cNvSpPr>
            <a:spLocks noGrp="1" noRot="1" noChangeAspect="1"/>
          </p:cNvSpPr>
          <p:nvPr>
            <p:ph type="sldImg"/>
          </p:nvPr>
        </p:nvSpPr>
        <p:spPr>
          <a:xfrm>
            <a:off x="381000" y="685800"/>
            <a:ext cx="6096000" cy="3429000"/>
          </a:xfrm>
          <a:prstGeom prst="rect">
            <a:avLst/>
          </a:prstGeom>
        </p:spPr>
        <p:txBody>
          <a:bodyPr/>
          <a:lstStyle/>
          <a:p>
            <a:endParaRPr/>
          </a:p>
        </p:txBody>
      </p:sp>
      <p:sp>
        <p:nvSpPr>
          <p:cNvPr id="363" name="Shape 363"/>
          <p:cNvSpPr>
            <a:spLocks noGrp="1"/>
          </p:cNvSpPr>
          <p:nvPr>
            <p:ph type="body" sz="quarter" idx="1"/>
          </p:nvPr>
        </p:nvSpPr>
        <p:spPr>
          <a:prstGeom prst="rect">
            <a:avLst/>
          </a:prstGeom>
        </p:spPr>
        <p:txBody>
          <a:bodyPr/>
          <a:lstStyle/>
          <a:p>
            <a:r>
              <a:rPr dirty="0"/>
              <a:t>Reference:</a:t>
            </a:r>
            <a:r>
              <a:rPr lang="es-ES" dirty="0"/>
              <a:t> https://codoid.com/selenium-testing/a-complete-list-of-selenium-commands-with-examples/</a:t>
            </a:r>
          </a:p>
          <a:p>
            <a:endParaRPr u="sng" dirty="0">
              <a:solidFill>
                <a:schemeClr val="accent5"/>
              </a:solidFill>
              <a:uFill>
                <a:solidFill>
                  <a:schemeClr val="accent5"/>
                </a:solidFill>
              </a:uFill>
              <a:hlinkClick r:id="rId3"/>
            </a:endParaRPr>
          </a:p>
        </p:txBody>
      </p:sp>
    </p:spTree>
    <p:extLst>
      <p:ext uri="{BB962C8B-B14F-4D97-AF65-F5344CB8AC3E}">
        <p14:creationId xmlns:p14="http://schemas.microsoft.com/office/powerpoint/2010/main" val="3868400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Shape 362"/>
          <p:cNvSpPr>
            <a:spLocks noGrp="1" noRot="1" noChangeAspect="1"/>
          </p:cNvSpPr>
          <p:nvPr>
            <p:ph type="sldImg"/>
          </p:nvPr>
        </p:nvSpPr>
        <p:spPr>
          <a:xfrm>
            <a:off x="381000" y="685800"/>
            <a:ext cx="6096000" cy="3429000"/>
          </a:xfrm>
          <a:prstGeom prst="rect">
            <a:avLst/>
          </a:prstGeom>
        </p:spPr>
        <p:txBody>
          <a:bodyPr/>
          <a:lstStyle/>
          <a:p>
            <a:endParaRPr/>
          </a:p>
        </p:txBody>
      </p:sp>
      <p:sp>
        <p:nvSpPr>
          <p:cNvPr id="363" name="Shape 363"/>
          <p:cNvSpPr>
            <a:spLocks noGrp="1"/>
          </p:cNvSpPr>
          <p:nvPr>
            <p:ph type="body" sz="quarter" idx="1"/>
          </p:nvPr>
        </p:nvSpPr>
        <p:spPr>
          <a:prstGeom prst="rect">
            <a:avLst/>
          </a:prstGeom>
        </p:spPr>
        <p:txBody>
          <a:bodyPr/>
          <a:lstStyle/>
          <a:p>
            <a:r>
              <a:t>Reference: </a:t>
            </a:r>
            <a:r>
              <a:rPr u="sng">
                <a:solidFill>
                  <a:schemeClr val="accent5"/>
                </a:solidFill>
                <a:uFill>
                  <a:solidFill>
                    <a:schemeClr val="accent5"/>
                  </a:solidFill>
                </a:uFill>
                <a:hlinkClick r:id="rId3"/>
              </a:rPr>
              <a:t>https://www.selenium.dev/documentation/webdriver/elements/locators/</a:t>
            </a:r>
          </a:p>
        </p:txBody>
      </p:sp>
    </p:spTree>
    <p:extLst>
      <p:ext uri="{BB962C8B-B14F-4D97-AF65-F5344CB8AC3E}">
        <p14:creationId xmlns:p14="http://schemas.microsoft.com/office/powerpoint/2010/main" val="19378585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a:t>https://www.selenium.dev/documentation/webdriver/elements/</a:t>
            </a:r>
          </a:p>
        </p:txBody>
      </p:sp>
    </p:spTree>
    <p:extLst>
      <p:ext uri="{BB962C8B-B14F-4D97-AF65-F5344CB8AC3E}">
        <p14:creationId xmlns:p14="http://schemas.microsoft.com/office/powerpoint/2010/main" val="17605992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Shape 430"/>
          <p:cNvSpPr>
            <a:spLocks noGrp="1" noRot="1" noChangeAspect="1"/>
          </p:cNvSpPr>
          <p:nvPr>
            <p:ph type="sldImg"/>
          </p:nvPr>
        </p:nvSpPr>
        <p:spPr>
          <a:xfrm>
            <a:off x="381000" y="685800"/>
            <a:ext cx="6096000" cy="3429000"/>
          </a:xfrm>
          <a:prstGeom prst="rect">
            <a:avLst/>
          </a:prstGeom>
        </p:spPr>
        <p:txBody>
          <a:bodyPr/>
          <a:lstStyle/>
          <a:p>
            <a:endParaRPr/>
          </a:p>
        </p:txBody>
      </p:sp>
      <p:sp>
        <p:nvSpPr>
          <p:cNvPr id="431" name="Shape 431"/>
          <p:cNvSpPr>
            <a:spLocks noGrp="1"/>
          </p:cNvSpPr>
          <p:nvPr>
            <p:ph type="body" sz="quarter" idx="1"/>
          </p:nvPr>
        </p:nvSpPr>
        <p:spPr>
          <a:prstGeom prst="rect">
            <a:avLst/>
          </a:prstGeom>
        </p:spPr>
        <p:txBody>
          <a:bodyPr/>
          <a:lstStyle/>
          <a:p>
            <a:r>
              <a:t>Al finalizar el curso los alumnos debería  saber realizar todo un ciclo de pruebas de software. Incluyendo pruebas unitarias, pruebas de rendimiento y pruebas funcionales.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Shape 444"/>
          <p:cNvSpPr>
            <a:spLocks noGrp="1" noRot="1" noChangeAspect="1"/>
          </p:cNvSpPr>
          <p:nvPr>
            <p:ph type="sldImg"/>
          </p:nvPr>
        </p:nvSpPr>
        <p:spPr>
          <a:xfrm>
            <a:off x="381000" y="685800"/>
            <a:ext cx="6096000" cy="3429000"/>
          </a:xfrm>
          <a:prstGeom prst="rect">
            <a:avLst/>
          </a:prstGeom>
        </p:spPr>
        <p:txBody>
          <a:bodyPr/>
          <a:lstStyle/>
          <a:p>
            <a:endParaRPr/>
          </a:p>
        </p:txBody>
      </p:sp>
      <p:sp>
        <p:nvSpPr>
          <p:cNvPr id="445" name="Shape 445"/>
          <p:cNvSpPr>
            <a:spLocks noGrp="1"/>
          </p:cNvSpPr>
          <p:nvPr>
            <p:ph type="body" sz="quarter" idx="1"/>
          </p:nvPr>
        </p:nvSpPr>
        <p:spPr>
          <a:prstGeom prst="rect">
            <a:avLst/>
          </a:prstGeom>
        </p:spPr>
        <p:txBody>
          <a:bodyPr/>
          <a:lstStyle/>
          <a:p>
            <a:r>
              <a:t>Al finalizar el curso los alumnos debería  saber realizar todo un ciclo de pruebas de software. Incluyendo pruebas unitarias, pruebas de rendimiento y pruebas funcionales.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a:t>https://seleniumjava.com/2016/10/29/how-to-use-regular-expressions-in-selenium-webdriver-tests/</a:t>
            </a:r>
          </a:p>
          <a:p>
            <a:endParaRPr lang="es-ES" dirty="0"/>
          </a:p>
          <a:p>
            <a:pPr marL="0" marR="0" lvl="0" indent="0" defTabSz="914400" eaLnBrk="1" fontAlgn="auto" latinLnBrk="0" hangingPunct="1">
              <a:lnSpc>
                <a:spcPct val="100000"/>
              </a:lnSpc>
              <a:spcBef>
                <a:spcPts val="0"/>
              </a:spcBef>
              <a:spcAft>
                <a:spcPts val="0"/>
              </a:spcAft>
              <a:buClrTx/>
              <a:buSzTx/>
              <a:buFontTx/>
              <a:buNone/>
              <a:tabLst/>
              <a:defRPr/>
            </a:pPr>
            <a:r>
              <a:rPr lang="es-ES" dirty="0"/>
              <a:t>Expresiones ansiosas y perezosas</a:t>
            </a:r>
          </a:p>
          <a:p>
            <a:endParaRPr lang="es-ES" dirty="0"/>
          </a:p>
        </p:txBody>
      </p:sp>
    </p:spTree>
    <p:extLst>
      <p:ext uri="{BB962C8B-B14F-4D97-AF65-F5344CB8AC3E}">
        <p14:creationId xmlns:p14="http://schemas.microsoft.com/office/powerpoint/2010/main" val="41097444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Shape 516"/>
          <p:cNvSpPr>
            <a:spLocks noGrp="1" noRot="1" noChangeAspect="1"/>
          </p:cNvSpPr>
          <p:nvPr>
            <p:ph type="sldImg"/>
          </p:nvPr>
        </p:nvSpPr>
        <p:spPr>
          <a:xfrm>
            <a:off x="381000" y="685800"/>
            <a:ext cx="6096000" cy="3429000"/>
          </a:xfrm>
          <a:prstGeom prst="rect">
            <a:avLst/>
          </a:prstGeom>
        </p:spPr>
        <p:txBody>
          <a:bodyPr/>
          <a:lstStyle/>
          <a:p>
            <a:endParaRPr/>
          </a:p>
        </p:txBody>
      </p:sp>
      <p:sp>
        <p:nvSpPr>
          <p:cNvPr id="517" name="Shape 517"/>
          <p:cNvSpPr>
            <a:spLocks noGrp="1"/>
          </p:cNvSpPr>
          <p:nvPr>
            <p:ph type="body" sz="quarter" idx="1"/>
          </p:nvPr>
        </p:nvSpPr>
        <p:spPr>
          <a:prstGeom prst="rect">
            <a:avLst/>
          </a:prstGeom>
        </p:spPr>
        <p:txBody>
          <a:bodyPr/>
          <a:lstStyle/>
          <a:p>
            <a:r>
              <a:t>Al finalizar el curso los alumnos debería  saber realizar todo un ciclo de pruebas de software. Incluyendo pruebas unitarias, pruebas de rendimiento y pruebas funcionales.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a:t>Reference: https://www.selenium.dev/documentation/grid/</a:t>
            </a:r>
          </a:p>
          <a:p>
            <a:endParaRPr lang="es-ES" dirty="0"/>
          </a:p>
          <a:p>
            <a:endParaRPr lang="es-ES" dirty="0"/>
          </a:p>
        </p:txBody>
      </p:sp>
    </p:spTree>
    <p:extLst>
      <p:ext uri="{BB962C8B-B14F-4D97-AF65-F5344CB8AC3E}">
        <p14:creationId xmlns:p14="http://schemas.microsoft.com/office/powerpoint/2010/main" val="2359401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Shape 256"/>
          <p:cNvSpPr>
            <a:spLocks noGrp="1" noRot="1" noChangeAspect="1"/>
          </p:cNvSpPr>
          <p:nvPr>
            <p:ph type="sldImg"/>
          </p:nvPr>
        </p:nvSpPr>
        <p:spPr>
          <a:xfrm>
            <a:off x="381000" y="685800"/>
            <a:ext cx="6096000" cy="3429000"/>
          </a:xfrm>
          <a:prstGeom prst="rect">
            <a:avLst/>
          </a:prstGeom>
        </p:spPr>
        <p:txBody>
          <a:bodyPr/>
          <a:lstStyle/>
          <a:p>
            <a:endParaRPr/>
          </a:p>
        </p:txBody>
      </p:sp>
      <p:sp>
        <p:nvSpPr>
          <p:cNvPr id="257" name="Shape 257"/>
          <p:cNvSpPr>
            <a:spLocks noGrp="1"/>
          </p:cNvSpPr>
          <p:nvPr>
            <p:ph type="body" sz="quarter" idx="1"/>
          </p:nvPr>
        </p:nvSpPr>
        <p:spPr>
          <a:prstGeom prst="rect">
            <a:avLst/>
          </a:prstGeom>
        </p:spPr>
        <p:txBody>
          <a:bodyPr/>
          <a:lstStyle/>
          <a:p>
            <a:r>
              <a:t>Al finalizar el curso los alumnos debería  saber realizar todo un ciclo de pruebas de software. Incluyendo pruebas unitarias, pruebas de rendimiento y pruebas funcionales.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a:spLocks noGrp="1" noRot="1" noChangeAspect="1"/>
          </p:cNvSpPr>
          <p:nvPr>
            <p:ph type="sldImg"/>
          </p:nvPr>
        </p:nvSpPr>
        <p:spPr>
          <a:xfrm>
            <a:off x="381000" y="685800"/>
            <a:ext cx="6096000" cy="3429000"/>
          </a:xfrm>
          <a:prstGeom prst="rect">
            <a:avLst/>
          </a:prstGeom>
        </p:spPr>
        <p:txBody>
          <a:bodyPr/>
          <a:lstStyle/>
          <a:p>
            <a:endParaRPr/>
          </a:p>
        </p:txBody>
      </p:sp>
      <p:sp>
        <p:nvSpPr>
          <p:cNvPr id="310" name="Shape 310"/>
          <p:cNvSpPr>
            <a:spLocks noGrp="1"/>
          </p:cNvSpPr>
          <p:nvPr>
            <p:ph type="body" sz="quarter" idx="1"/>
          </p:nvPr>
        </p:nvSpPr>
        <p:spPr>
          <a:prstGeom prst="rect">
            <a:avLst/>
          </a:prstGeom>
        </p:spPr>
        <p:txBody>
          <a:bodyPr/>
          <a:lstStyle/>
          <a:p>
            <a:r>
              <a:t>Al finalizar el curso los alumnos debería  saber realizar todo un ciclo de pruebas de software. Incluyendo pruebas unitarias, pruebas de rendimiento y pruebas funcionales.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a:spLocks noGrp="1" noRot="1" noChangeAspect="1"/>
          </p:cNvSpPr>
          <p:nvPr>
            <p:ph type="sldImg"/>
          </p:nvPr>
        </p:nvSpPr>
        <p:spPr>
          <a:xfrm>
            <a:off x="381000" y="685800"/>
            <a:ext cx="6096000" cy="3429000"/>
          </a:xfrm>
          <a:prstGeom prst="rect">
            <a:avLst/>
          </a:prstGeom>
        </p:spPr>
        <p:txBody>
          <a:bodyPr/>
          <a:lstStyle/>
          <a:p>
            <a:endParaRPr/>
          </a:p>
        </p:txBody>
      </p:sp>
      <p:sp>
        <p:nvSpPr>
          <p:cNvPr id="310" name="Shape 310"/>
          <p:cNvSpPr>
            <a:spLocks noGrp="1"/>
          </p:cNvSpPr>
          <p:nvPr>
            <p:ph type="body" sz="quarter" idx="1"/>
          </p:nvPr>
        </p:nvSpPr>
        <p:spPr>
          <a:prstGeom prst="rect">
            <a:avLst/>
          </a:prstGeom>
        </p:spPr>
        <p:txBody>
          <a:bodyPr/>
          <a:lstStyle/>
          <a:p>
            <a:r>
              <a:t>Al finalizar el curso los alumnos debería  saber realizar todo un ciclo de pruebas de software. Incluyendo pruebas unitarias, pruebas de rendimiento y pruebas funcionales.</a:t>
            </a:r>
          </a:p>
        </p:txBody>
      </p:sp>
    </p:spTree>
    <p:extLst>
      <p:ext uri="{BB962C8B-B14F-4D97-AF65-F5344CB8AC3E}">
        <p14:creationId xmlns:p14="http://schemas.microsoft.com/office/powerpoint/2010/main" val="2415420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Shape 362"/>
          <p:cNvSpPr>
            <a:spLocks noGrp="1" noRot="1" noChangeAspect="1"/>
          </p:cNvSpPr>
          <p:nvPr>
            <p:ph type="sldImg"/>
          </p:nvPr>
        </p:nvSpPr>
        <p:spPr>
          <a:xfrm>
            <a:off x="381000" y="685800"/>
            <a:ext cx="6096000" cy="3429000"/>
          </a:xfrm>
          <a:prstGeom prst="rect">
            <a:avLst/>
          </a:prstGeom>
        </p:spPr>
        <p:txBody>
          <a:bodyPr/>
          <a:lstStyle/>
          <a:p>
            <a:endParaRPr/>
          </a:p>
        </p:txBody>
      </p:sp>
      <p:sp>
        <p:nvSpPr>
          <p:cNvPr id="363" name="Shape 363"/>
          <p:cNvSpPr>
            <a:spLocks noGrp="1"/>
          </p:cNvSpPr>
          <p:nvPr>
            <p:ph type="body" sz="quarter" idx="1"/>
          </p:nvPr>
        </p:nvSpPr>
        <p:spPr>
          <a:prstGeom prst="rect">
            <a:avLst/>
          </a:prstGeom>
        </p:spPr>
        <p:txBody>
          <a:bodyPr/>
          <a:lstStyle/>
          <a:p>
            <a:r>
              <a:t>Reference: </a:t>
            </a:r>
            <a:r>
              <a:rPr u="sng">
                <a:solidFill>
                  <a:schemeClr val="accent5"/>
                </a:solidFill>
                <a:uFill>
                  <a:solidFill>
                    <a:schemeClr val="accent5"/>
                  </a:solidFill>
                </a:uFill>
                <a:hlinkClick r:id="rId3"/>
              </a:rPr>
              <a:t>https://www.selenium.dev/documentation/webdriver/elements/locators/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Shape 362"/>
          <p:cNvSpPr>
            <a:spLocks noGrp="1" noRot="1" noChangeAspect="1"/>
          </p:cNvSpPr>
          <p:nvPr>
            <p:ph type="sldImg"/>
          </p:nvPr>
        </p:nvSpPr>
        <p:spPr>
          <a:xfrm>
            <a:off x="381000" y="685800"/>
            <a:ext cx="6096000" cy="3429000"/>
          </a:xfrm>
          <a:prstGeom prst="rect">
            <a:avLst/>
          </a:prstGeom>
        </p:spPr>
        <p:txBody>
          <a:bodyPr/>
          <a:lstStyle/>
          <a:p>
            <a:endParaRPr/>
          </a:p>
        </p:txBody>
      </p:sp>
      <p:sp>
        <p:nvSpPr>
          <p:cNvPr id="363" name="Shape 363"/>
          <p:cNvSpPr>
            <a:spLocks noGrp="1"/>
          </p:cNvSpPr>
          <p:nvPr>
            <p:ph type="body" sz="quarter" idx="1"/>
          </p:nvPr>
        </p:nvSpPr>
        <p:spPr>
          <a:prstGeom prst="rect">
            <a:avLst/>
          </a:prstGeom>
        </p:spPr>
        <p:txBody>
          <a:bodyPr/>
          <a:lstStyle/>
          <a:p>
            <a:r>
              <a:t>Reference: </a:t>
            </a:r>
            <a:r>
              <a:rPr u="sng">
                <a:solidFill>
                  <a:schemeClr val="accent5"/>
                </a:solidFill>
                <a:uFill>
                  <a:solidFill>
                    <a:schemeClr val="accent5"/>
                  </a:solidFill>
                </a:uFill>
                <a:hlinkClick r:id="rId3"/>
              </a:rPr>
              <a:t>https://www.selenium.dev/documentation/webdriver/elements/locators/</a:t>
            </a:r>
          </a:p>
        </p:txBody>
      </p:sp>
    </p:spTree>
    <p:extLst>
      <p:ext uri="{BB962C8B-B14F-4D97-AF65-F5344CB8AC3E}">
        <p14:creationId xmlns:p14="http://schemas.microsoft.com/office/powerpoint/2010/main" val="2413211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Shape 362"/>
          <p:cNvSpPr>
            <a:spLocks noGrp="1" noRot="1" noChangeAspect="1"/>
          </p:cNvSpPr>
          <p:nvPr>
            <p:ph type="sldImg"/>
          </p:nvPr>
        </p:nvSpPr>
        <p:spPr>
          <a:xfrm>
            <a:off x="381000" y="685800"/>
            <a:ext cx="6096000" cy="3429000"/>
          </a:xfrm>
          <a:prstGeom prst="rect">
            <a:avLst/>
          </a:prstGeom>
        </p:spPr>
        <p:txBody>
          <a:bodyPr/>
          <a:lstStyle/>
          <a:p>
            <a:endParaRPr/>
          </a:p>
        </p:txBody>
      </p:sp>
      <p:sp>
        <p:nvSpPr>
          <p:cNvPr id="363" name="Shape 363"/>
          <p:cNvSpPr>
            <a:spLocks noGrp="1"/>
          </p:cNvSpPr>
          <p:nvPr>
            <p:ph type="body" sz="quarter" idx="1"/>
          </p:nvPr>
        </p:nvSpPr>
        <p:spPr>
          <a:prstGeom prst="rect">
            <a:avLst/>
          </a:prstGeom>
        </p:spPr>
        <p:txBody>
          <a:bodyPr/>
          <a:lstStyle/>
          <a:p>
            <a:r>
              <a:t>Reference: </a:t>
            </a:r>
            <a:r>
              <a:rPr u="sng">
                <a:solidFill>
                  <a:schemeClr val="accent5"/>
                </a:solidFill>
                <a:uFill>
                  <a:solidFill>
                    <a:schemeClr val="accent5"/>
                  </a:solidFill>
                </a:uFill>
                <a:hlinkClick r:id="rId3"/>
              </a:rPr>
              <a:t>https://www.selenium.dev/documentation/webdriver/elements/locators/</a:t>
            </a:r>
          </a:p>
        </p:txBody>
      </p:sp>
    </p:spTree>
    <p:extLst>
      <p:ext uri="{BB962C8B-B14F-4D97-AF65-F5344CB8AC3E}">
        <p14:creationId xmlns:p14="http://schemas.microsoft.com/office/powerpoint/2010/main" val="3732257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Shape 362"/>
          <p:cNvSpPr>
            <a:spLocks noGrp="1" noRot="1" noChangeAspect="1"/>
          </p:cNvSpPr>
          <p:nvPr>
            <p:ph type="sldImg"/>
          </p:nvPr>
        </p:nvSpPr>
        <p:spPr>
          <a:xfrm>
            <a:off x="381000" y="685800"/>
            <a:ext cx="6096000" cy="3429000"/>
          </a:xfrm>
          <a:prstGeom prst="rect">
            <a:avLst/>
          </a:prstGeom>
        </p:spPr>
        <p:txBody>
          <a:bodyPr/>
          <a:lstStyle/>
          <a:p>
            <a:endParaRPr/>
          </a:p>
        </p:txBody>
      </p:sp>
      <p:sp>
        <p:nvSpPr>
          <p:cNvPr id="363" name="Shape 363"/>
          <p:cNvSpPr>
            <a:spLocks noGrp="1"/>
          </p:cNvSpPr>
          <p:nvPr>
            <p:ph type="body" sz="quarter" idx="1"/>
          </p:nvPr>
        </p:nvSpPr>
        <p:spPr>
          <a:prstGeom prst="rect">
            <a:avLst/>
          </a:prstGeom>
        </p:spPr>
        <p:txBody>
          <a:bodyPr/>
          <a:lstStyle/>
          <a:p>
            <a:r>
              <a:rPr dirty="0"/>
              <a:t>Reference:</a:t>
            </a:r>
            <a:r>
              <a:rPr lang="es-ES" dirty="0"/>
              <a:t> https://codoid.com/selenium-testing/a-complete-list-of-selenium-commands-with-examples/</a:t>
            </a:r>
          </a:p>
          <a:p>
            <a:endParaRPr u="sng" dirty="0">
              <a:solidFill>
                <a:schemeClr val="accent5"/>
              </a:solidFill>
              <a:uFill>
                <a:solidFill>
                  <a:schemeClr val="accent5"/>
                </a:solidFill>
              </a:uFill>
              <a:hlinkClick r:id="rId3"/>
            </a:endParaRPr>
          </a:p>
        </p:txBody>
      </p:sp>
    </p:spTree>
    <p:extLst>
      <p:ext uri="{BB962C8B-B14F-4D97-AF65-F5344CB8AC3E}">
        <p14:creationId xmlns:p14="http://schemas.microsoft.com/office/powerpoint/2010/main" val="348268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Shape 362"/>
          <p:cNvSpPr>
            <a:spLocks noGrp="1" noRot="1" noChangeAspect="1"/>
          </p:cNvSpPr>
          <p:nvPr>
            <p:ph type="sldImg"/>
          </p:nvPr>
        </p:nvSpPr>
        <p:spPr>
          <a:xfrm>
            <a:off x="381000" y="685800"/>
            <a:ext cx="6096000" cy="3429000"/>
          </a:xfrm>
          <a:prstGeom prst="rect">
            <a:avLst/>
          </a:prstGeom>
        </p:spPr>
        <p:txBody>
          <a:bodyPr/>
          <a:lstStyle/>
          <a:p>
            <a:endParaRPr/>
          </a:p>
        </p:txBody>
      </p:sp>
      <p:sp>
        <p:nvSpPr>
          <p:cNvPr id="363" name="Shape 363"/>
          <p:cNvSpPr>
            <a:spLocks noGrp="1"/>
          </p:cNvSpPr>
          <p:nvPr>
            <p:ph type="body" sz="quarter" idx="1"/>
          </p:nvPr>
        </p:nvSpPr>
        <p:spPr>
          <a:prstGeom prst="rect">
            <a:avLst/>
          </a:prstGeom>
        </p:spPr>
        <p:txBody>
          <a:bodyPr/>
          <a:lstStyle/>
          <a:p>
            <a:r>
              <a:rPr dirty="0"/>
              <a:t>Reference:</a:t>
            </a:r>
            <a:r>
              <a:rPr lang="es-ES" dirty="0"/>
              <a:t> https://codoid.com/selenium-testing/a-complete-list-of-selenium-commands-with-examples/</a:t>
            </a:r>
          </a:p>
          <a:p>
            <a:endParaRPr u="sng" dirty="0">
              <a:solidFill>
                <a:schemeClr val="accent5"/>
              </a:solidFill>
              <a:uFill>
                <a:solidFill>
                  <a:schemeClr val="accent5"/>
                </a:solidFill>
              </a:uFill>
              <a:hlinkClick r:id="rId3"/>
            </a:endParaRPr>
          </a:p>
        </p:txBody>
      </p:sp>
    </p:spTree>
    <p:extLst>
      <p:ext uri="{BB962C8B-B14F-4D97-AF65-F5344CB8AC3E}">
        <p14:creationId xmlns:p14="http://schemas.microsoft.com/office/powerpoint/2010/main" val="35544451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jpe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Diapositiva de título">
    <p:spTree>
      <p:nvGrpSpPr>
        <p:cNvPr id="1" name=""/>
        <p:cNvGrpSpPr/>
        <p:nvPr/>
      </p:nvGrpSpPr>
      <p:grpSpPr>
        <a:xfrm>
          <a:off x="0" y="0"/>
          <a:ext cx="0" cy="0"/>
          <a:chOff x="0" y="0"/>
          <a:chExt cx="0" cy="0"/>
        </a:xfrm>
      </p:grpSpPr>
      <p:sp>
        <p:nvSpPr>
          <p:cNvPr id="13" name="Rectángulo 1"/>
          <p:cNvSpPr/>
          <p:nvPr/>
        </p:nvSpPr>
        <p:spPr>
          <a:xfrm>
            <a:off x="0" y="1"/>
            <a:ext cx="12192000" cy="1152938"/>
          </a:xfrm>
          <a:prstGeom prst="rect">
            <a:avLst/>
          </a:prstGeom>
          <a:solidFill>
            <a:schemeClr val="accent1"/>
          </a:solidFill>
          <a:ln>
            <a:solidFill>
              <a:schemeClr val="accent2"/>
            </a:solidFill>
          </a:ln>
        </p:spPr>
        <p:txBody>
          <a:bodyPr lIns="36000" tIns="36000" rIns="36000" bIns="36000"/>
          <a:lstStyle/>
          <a:p>
            <a:pPr algn="ctr">
              <a:spcBef>
                <a:spcPts val="2100"/>
              </a:spcBef>
              <a:tabLst>
                <a:tab pos="6400800" algn="r"/>
                <a:tab pos="8636000" algn="r"/>
              </a:tabLst>
              <a:defRPr sz="1000"/>
            </a:pPr>
            <a:endParaRPr/>
          </a:p>
        </p:txBody>
      </p:sp>
      <p:sp>
        <p:nvSpPr>
          <p:cNvPr id="14" name="Line 2"/>
          <p:cNvSpPr/>
          <p:nvPr/>
        </p:nvSpPr>
        <p:spPr>
          <a:xfrm>
            <a:off x="992718" y="1565275"/>
            <a:ext cx="10202335" cy="0"/>
          </a:xfrm>
          <a:prstGeom prst="line">
            <a:avLst/>
          </a:prstGeom>
          <a:ln w="15875">
            <a:solidFill>
              <a:schemeClr val="accent1"/>
            </a:solidFill>
          </a:ln>
        </p:spPr>
        <p:txBody>
          <a:bodyPr lIns="36000" tIns="36000" rIns="36000" bIns="36000"/>
          <a:lstStyle/>
          <a:p>
            <a:endParaRPr/>
          </a:p>
        </p:txBody>
      </p:sp>
      <p:sp>
        <p:nvSpPr>
          <p:cNvPr id="15" name="Line 2"/>
          <p:cNvSpPr/>
          <p:nvPr/>
        </p:nvSpPr>
        <p:spPr>
          <a:xfrm>
            <a:off x="992718" y="4229100"/>
            <a:ext cx="10202335" cy="0"/>
          </a:xfrm>
          <a:prstGeom prst="line">
            <a:avLst/>
          </a:prstGeom>
          <a:ln w="15875">
            <a:solidFill>
              <a:schemeClr val="accent1"/>
            </a:solidFill>
          </a:ln>
        </p:spPr>
        <p:txBody>
          <a:bodyPr lIns="36000" tIns="36000" rIns="36000" bIns="36000"/>
          <a:lstStyle/>
          <a:p>
            <a:endParaRPr/>
          </a:p>
        </p:txBody>
      </p:sp>
      <p:sp>
        <p:nvSpPr>
          <p:cNvPr id="16" name="Title Text"/>
          <p:cNvSpPr txBox="1">
            <a:spLocks noGrp="1"/>
          </p:cNvSpPr>
          <p:nvPr>
            <p:ph type="title"/>
          </p:nvPr>
        </p:nvSpPr>
        <p:spPr>
          <a:xfrm>
            <a:off x="882650" y="2289231"/>
            <a:ext cx="10363201" cy="553999"/>
          </a:xfrm>
          <a:prstGeom prst="rect">
            <a:avLst/>
          </a:prstGeom>
        </p:spPr>
        <p:txBody>
          <a:bodyPr lIns="45719" tIns="45719" rIns="45719" bIns="45719" anchor="t">
            <a:normAutofit/>
          </a:bodyPr>
          <a:lstStyle>
            <a:lvl1pPr>
              <a:defRPr sz="3000">
                <a:solidFill>
                  <a:srgbClr val="93D151"/>
                </a:solidFill>
              </a:defRPr>
            </a:lvl1pPr>
          </a:lstStyle>
          <a:p>
            <a:r>
              <a:t>Title Text</a:t>
            </a:r>
          </a:p>
        </p:txBody>
      </p:sp>
      <p:sp>
        <p:nvSpPr>
          <p:cNvPr id="17" name="Body Level One…"/>
          <p:cNvSpPr txBox="1">
            <a:spLocks noGrp="1"/>
          </p:cNvSpPr>
          <p:nvPr>
            <p:ph type="body" sz="quarter" idx="1"/>
          </p:nvPr>
        </p:nvSpPr>
        <p:spPr>
          <a:xfrm>
            <a:off x="880534" y="3075046"/>
            <a:ext cx="10373785" cy="430888"/>
          </a:xfrm>
          <a:prstGeom prst="rect">
            <a:avLst/>
          </a:prstGeom>
        </p:spPr>
        <p:txBody>
          <a:bodyPr lIns="45719" tIns="45719" rIns="45719" bIns="45719">
            <a:normAutofit/>
          </a:bodyPr>
          <a:lstStyle>
            <a:lvl1pPr marL="0" indent="0">
              <a:spcBef>
                <a:spcPts val="2600"/>
              </a:spcBef>
              <a:buClrTx/>
              <a:buSzTx/>
              <a:buNone/>
              <a:defRPr sz="2200">
                <a:solidFill>
                  <a:srgbClr val="93D151"/>
                </a:solidFill>
              </a:defRPr>
            </a:lvl1pPr>
            <a:lvl2pPr marL="757767" indent="-483129">
              <a:spcBef>
                <a:spcPts val="2600"/>
              </a:spcBef>
              <a:buClrTx/>
              <a:defRPr sz="2200">
                <a:solidFill>
                  <a:srgbClr val="93D151"/>
                </a:solidFill>
              </a:defRPr>
            </a:lvl2pPr>
            <a:lvl3pPr marL="1136968" indent="-597218">
              <a:spcBef>
                <a:spcPts val="2600"/>
              </a:spcBef>
              <a:buClrTx/>
              <a:defRPr sz="2200">
                <a:solidFill>
                  <a:srgbClr val="93D151"/>
                </a:solidFill>
              </a:defRPr>
            </a:lvl3pPr>
            <a:lvl4pPr marL="1413510" indent="-600710">
              <a:spcBef>
                <a:spcPts val="2600"/>
              </a:spcBef>
              <a:buClrTx/>
              <a:defRPr sz="2200">
                <a:solidFill>
                  <a:srgbClr val="93D151"/>
                </a:solidFill>
              </a:defRPr>
            </a:lvl4pPr>
            <a:lvl5pPr marL="1667193" indent="-579755">
              <a:spcBef>
                <a:spcPts val="2600"/>
              </a:spcBef>
              <a:buClrTx/>
              <a:defRPr sz="2200">
                <a:solidFill>
                  <a:srgbClr val="93D151"/>
                </a:solidFill>
              </a:defRPr>
            </a:lvl5pPr>
          </a:lstStyle>
          <a:p>
            <a:r>
              <a:t>Body Level One</a:t>
            </a:r>
          </a:p>
          <a:p>
            <a:pPr lvl="1"/>
            <a:r>
              <a:t>Body Level Two</a:t>
            </a:r>
          </a:p>
          <a:p>
            <a:pPr lvl="2"/>
            <a:r>
              <a:t>Body Level Three</a:t>
            </a:r>
          </a:p>
          <a:p>
            <a:pPr lvl="3"/>
            <a:r>
              <a:t>Body Level Four</a:t>
            </a:r>
          </a:p>
          <a:p>
            <a:pPr lvl="4"/>
            <a:r>
              <a:t>Body Level Five</a:t>
            </a:r>
          </a:p>
        </p:txBody>
      </p:sp>
      <p:sp>
        <p:nvSpPr>
          <p:cNvPr id="18" name="Straight Connector 16"/>
          <p:cNvSpPr/>
          <p:nvPr/>
        </p:nvSpPr>
        <p:spPr>
          <a:xfrm>
            <a:off x="705643" y="680402"/>
            <a:ext cx="4636113" cy="1"/>
          </a:xfrm>
          <a:prstGeom prst="line">
            <a:avLst/>
          </a:prstGeom>
          <a:ln>
            <a:solidFill>
              <a:srgbClr val="FFFFFF"/>
            </a:solidFill>
          </a:ln>
        </p:spPr>
        <p:txBody>
          <a:bodyPr lIns="36000" tIns="36000" rIns="36000" bIns="36000"/>
          <a:lstStyle/>
          <a:p>
            <a:endParaRPr/>
          </a:p>
        </p:txBody>
      </p:sp>
      <p:pic>
        <p:nvPicPr>
          <p:cNvPr id="19" name="Picture 4" descr="Picture 4"/>
          <p:cNvPicPr>
            <a:picLocks noChangeAspect="1"/>
          </p:cNvPicPr>
          <p:nvPr/>
        </p:nvPicPr>
        <p:blipFill>
          <a:blip r:embed="rId2"/>
          <a:stretch>
            <a:fillRect/>
          </a:stretch>
        </p:blipFill>
        <p:spPr>
          <a:xfrm>
            <a:off x="4233862" y="371998"/>
            <a:ext cx="1107893" cy="232806"/>
          </a:xfrm>
          <a:prstGeom prst="rect">
            <a:avLst/>
          </a:prstGeom>
          <a:ln w="12700">
            <a:miter lim="400000"/>
          </a:ln>
        </p:spPr>
      </p:pic>
      <p:pic>
        <p:nvPicPr>
          <p:cNvPr id="20" name="Picture 18" descr="Picture 18"/>
          <p:cNvPicPr>
            <a:picLocks noChangeAspect="1"/>
          </p:cNvPicPr>
          <p:nvPr/>
        </p:nvPicPr>
        <p:blipFill>
          <a:blip r:embed="rId3"/>
          <a:stretch>
            <a:fillRect/>
          </a:stretch>
        </p:blipFill>
        <p:spPr>
          <a:xfrm>
            <a:off x="567035" y="151201"/>
            <a:ext cx="1378883" cy="842677"/>
          </a:xfrm>
          <a:prstGeom prst="rect">
            <a:avLst/>
          </a:prstGeom>
          <a:ln w="12700">
            <a:miter lim="400000"/>
          </a:ln>
        </p:spPr>
      </p:pic>
      <p:pic>
        <p:nvPicPr>
          <p:cNvPr id="21" name="Picture 19" descr="Picture 19"/>
          <p:cNvPicPr>
            <a:picLocks noChangeAspect="1"/>
          </p:cNvPicPr>
          <p:nvPr/>
        </p:nvPicPr>
        <p:blipFill>
          <a:blip r:embed="rId4"/>
          <a:stretch>
            <a:fillRect/>
          </a:stretch>
        </p:blipFill>
        <p:spPr>
          <a:xfrm>
            <a:off x="2494955" y="340202"/>
            <a:ext cx="1012078" cy="275500"/>
          </a:xfrm>
          <a:prstGeom prst="rect">
            <a:avLst/>
          </a:prstGeom>
          <a:ln w="12700">
            <a:miter lim="400000"/>
          </a:ln>
        </p:spPr>
      </p:pic>
      <p:pic>
        <p:nvPicPr>
          <p:cNvPr id="22" name="Picture 6" descr="Picture 6"/>
          <p:cNvPicPr>
            <a:picLocks noChangeAspect="1"/>
          </p:cNvPicPr>
          <p:nvPr/>
        </p:nvPicPr>
        <p:blipFill>
          <a:blip r:embed="rId5"/>
          <a:stretch>
            <a:fillRect/>
          </a:stretch>
        </p:blipFill>
        <p:spPr>
          <a:xfrm>
            <a:off x="9391161" y="5489107"/>
            <a:ext cx="1953685" cy="912813"/>
          </a:xfrm>
          <a:prstGeom prst="rect">
            <a:avLst/>
          </a:prstGeom>
          <a:ln w="12700">
            <a:miter lim="400000"/>
          </a:ln>
        </p:spPr>
      </p:pic>
      <p:sp>
        <p:nvSpPr>
          <p:cNvPr id="23" name="Slide Number"/>
          <p:cNvSpPr txBox="1">
            <a:spLocks noGrp="1"/>
          </p:cNvSpPr>
          <p:nvPr>
            <p:ph type="sldNum" sz="quarter" idx="2"/>
          </p:nvPr>
        </p:nvSpPr>
        <p:spPr>
          <a:xfrm>
            <a:off x="5892800" y="6356350"/>
            <a:ext cx="2844800" cy="368300"/>
          </a:xfrm>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104" name="Rectangle 7"/>
          <p:cNvSpPr/>
          <p:nvPr/>
        </p:nvSpPr>
        <p:spPr>
          <a:xfrm>
            <a:off x="0" y="6217670"/>
            <a:ext cx="12192000" cy="640331"/>
          </a:xfrm>
          <a:prstGeom prst="rect">
            <a:avLst/>
          </a:prstGeom>
          <a:solidFill>
            <a:srgbClr val="4472C4"/>
          </a:solidFill>
          <a:ln w="12700">
            <a:solidFill>
              <a:srgbClr val="32538F"/>
            </a:solidFill>
            <a:miter/>
          </a:ln>
        </p:spPr>
        <p:txBody>
          <a:bodyPr lIns="36000" tIns="36000" rIns="36000" bIns="36000" anchor="ctr"/>
          <a:lstStyle/>
          <a:p>
            <a:pPr algn="ctr">
              <a:defRPr>
                <a:solidFill>
                  <a:srgbClr val="FFFFFF"/>
                </a:solidFill>
                <a:latin typeface="+mj-lt"/>
                <a:ea typeface="+mj-ea"/>
                <a:cs typeface="+mj-cs"/>
                <a:sym typeface="Calibri"/>
              </a:defRPr>
            </a:pPr>
            <a:endParaRPr/>
          </a:p>
        </p:txBody>
      </p:sp>
      <p:sp>
        <p:nvSpPr>
          <p:cNvPr id="105" name="Title Text"/>
          <p:cNvSpPr txBox="1">
            <a:spLocks noGrp="1"/>
          </p:cNvSpPr>
          <p:nvPr>
            <p:ph type="title"/>
          </p:nvPr>
        </p:nvSpPr>
        <p:spPr>
          <a:xfrm>
            <a:off x="406400" y="244248"/>
            <a:ext cx="11328400" cy="757239"/>
          </a:xfrm>
          <a:prstGeom prst="rect">
            <a:avLst/>
          </a:prstGeom>
        </p:spPr>
        <p:txBody>
          <a:bodyPr lIns="45719" tIns="45719" rIns="45719" bIns="45719">
            <a:normAutofit/>
          </a:bodyPr>
          <a:lstStyle>
            <a:lvl1pPr algn="ctr">
              <a:lnSpc>
                <a:spcPct val="90000"/>
              </a:lnSpc>
              <a:defRPr sz="2000" b="0">
                <a:solidFill>
                  <a:srgbClr val="000000"/>
                </a:solidFill>
                <a:latin typeface="Calibri Light"/>
                <a:ea typeface="Calibri Light"/>
                <a:cs typeface="Calibri Light"/>
                <a:sym typeface="Calibri Light"/>
              </a:defRPr>
            </a:lvl1pPr>
          </a:lstStyle>
          <a:p>
            <a:r>
              <a:t>Title Text</a:t>
            </a:r>
          </a:p>
        </p:txBody>
      </p:sp>
      <p:sp>
        <p:nvSpPr>
          <p:cNvPr id="106" name="Body Level One…"/>
          <p:cNvSpPr txBox="1">
            <a:spLocks noGrp="1"/>
          </p:cNvSpPr>
          <p:nvPr>
            <p:ph type="body" idx="1"/>
          </p:nvPr>
        </p:nvSpPr>
        <p:spPr>
          <a:xfrm>
            <a:off x="406400" y="1152185"/>
            <a:ext cx="11328400" cy="4914787"/>
          </a:xfrm>
          <a:prstGeom prst="rect">
            <a:avLst/>
          </a:prstGeom>
        </p:spPr>
        <p:txBody>
          <a:bodyPr lIns="45719" tIns="45719" rIns="45719" bIns="45719">
            <a:normAutofit/>
          </a:bodyPr>
          <a:lstStyle>
            <a:lvl1pPr marL="0" indent="0">
              <a:lnSpc>
                <a:spcPct val="90000"/>
              </a:lnSpc>
              <a:spcBef>
                <a:spcPts val="1000"/>
              </a:spcBef>
              <a:buClrTx/>
              <a:buSzTx/>
              <a:buNone/>
              <a:defRPr sz="1200">
                <a:latin typeface="+mj-lt"/>
                <a:ea typeface="+mj-ea"/>
                <a:cs typeface="+mj-cs"/>
                <a:sym typeface="Calibri"/>
              </a:defRPr>
            </a:lvl1pPr>
            <a:lvl2pPr marL="0" indent="457200">
              <a:lnSpc>
                <a:spcPct val="90000"/>
              </a:lnSpc>
              <a:spcBef>
                <a:spcPts val="1000"/>
              </a:spcBef>
              <a:buClrTx/>
              <a:buSzTx/>
              <a:buNone/>
              <a:defRPr sz="1200">
                <a:latin typeface="+mj-lt"/>
                <a:ea typeface="+mj-ea"/>
                <a:cs typeface="+mj-cs"/>
                <a:sym typeface="Calibri"/>
              </a:defRPr>
            </a:lvl2pPr>
            <a:lvl3pPr marL="0" indent="914400">
              <a:lnSpc>
                <a:spcPct val="90000"/>
              </a:lnSpc>
              <a:spcBef>
                <a:spcPts val="1000"/>
              </a:spcBef>
              <a:buClrTx/>
              <a:buSzTx/>
              <a:buNone/>
              <a:defRPr sz="1200">
                <a:latin typeface="+mj-lt"/>
                <a:ea typeface="+mj-ea"/>
                <a:cs typeface="+mj-cs"/>
                <a:sym typeface="Calibri"/>
              </a:defRPr>
            </a:lvl3pPr>
            <a:lvl4pPr marL="0" indent="1371600">
              <a:lnSpc>
                <a:spcPct val="90000"/>
              </a:lnSpc>
              <a:spcBef>
                <a:spcPts val="1000"/>
              </a:spcBef>
              <a:buClrTx/>
              <a:buSzTx/>
              <a:buNone/>
              <a:defRPr sz="1200">
                <a:latin typeface="+mj-lt"/>
                <a:ea typeface="+mj-ea"/>
                <a:cs typeface="+mj-cs"/>
                <a:sym typeface="Calibri"/>
              </a:defRPr>
            </a:lvl4pPr>
            <a:lvl5pPr marL="0" indent="1828800">
              <a:lnSpc>
                <a:spcPct val="90000"/>
              </a:lnSpc>
              <a:spcBef>
                <a:spcPts val="1000"/>
              </a:spcBef>
              <a:buClrTx/>
              <a:buSzTx/>
              <a:buNone/>
              <a:defRPr sz="1200">
                <a:latin typeface="+mj-lt"/>
                <a:ea typeface="+mj-ea"/>
                <a:cs typeface="+mj-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11095176" y="6414760"/>
            <a:ext cx="258624" cy="248305"/>
          </a:xfrm>
          <a:prstGeom prst="rect">
            <a:avLst/>
          </a:prstGeom>
        </p:spPr>
        <p:txBody>
          <a:bodyPr anchor="ctr"/>
          <a:lstStyle>
            <a:lvl1pPr>
              <a:defRPr sz="1200">
                <a:solidFill>
                  <a:srgbClr val="888888"/>
                </a:solidFill>
                <a:latin typeface="+mj-lt"/>
                <a:ea typeface="+mj-ea"/>
                <a:cs typeface="+mj-cs"/>
                <a:sym typeface="Calibri"/>
              </a:defRPr>
            </a:lvl1pPr>
          </a:lstStyle>
          <a:p>
            <a:fld id="{86CB4B4D-7CA3-9044-876B-883B54F8677D}" type="slidenum">
              <a:t>‹Nº›</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114" name="Title Text"/>
          <p:cNvSpPr txBox="1">
            <a:spLocks noGrp="1"/>
          </p:cNvSpPr>
          <p:nvPr>
            <p:ph type="title"/>
          </p:nvPr>
        </p:nvSpPr>
        <p:spPr>
          <a:xfrm>
            <a:off x="838200" y="365125"/>
            <a:ext cx="10515600" cy="1325563"/>
          </a:xfrm>
          <a:prstGeom prst="rect">
            <a:avLst/>
          </a:prstGeom>
        </p:spPr>
        <p:txBody>
          <a:bodyPr lIns="45719" tIns="45719" rIns="45719" bIns="45719" anchor="ctr">
            <a:normAutofit/>
          </a:bodyPr>
          <a:lstStyle>
            <a:lvl1pPr>
              <a:lnSpc>
                <a:spcPct val="90000"/>
              </a:lnSpc>
              <a:defRPr sz="4400" b="0">
                <a:solidFill>
                  <a:srgbClr val="000000"/>
                </a:solidFill>
                <a:latin typeface="Calibri Light"/>
                <a:ea typeface="Calibri Light"/>
                <a:cs typeface="Calibri Light"/>
                <a:sym typeface="Calibri Light"/>
              </a:defRPr>
            </a:lvl1pPr>
          </a:lstStyle>
          <a:p>
            <a:r>
              <a:t>Title Text</a:t>
            </a:r>
          </a:p>
        </p:txBody>
      </p:sp>
      <p:sp>
        <p:nvSpPr>
          <p:cNvPr id="115" name="Body Level One…"/>
          <p:cNvSpPr txBox="1">
            <a:spLocks noGrp="1"/>
          </p:cNvSpPr>
          <p:nvPr>
            <p:ph type="body" idx="1"/>
          </p:nvPr>
        </p:nvSpPr>
        <p:spPr>
          <a:xfrm>
            <a:off x="838200" y="1825625"/>
            <a:ext cx="10515600" cy="4351338"/>
          </a:xfrm>
          <a:prstGeom prst="rect">
            <a:avLst/>
          </a:prstGeom>
        </p:spPr>
        <p:txBody>
          <a:bodyPr lIns="45719" tIns="45719" rIns="45719" bIns="45719">
            <a:normAutofit/>
          </a:bodyPr>
          <a:lstStyle>
            <a:lvl1pPr marL="228600" indent="-228600">
              <a:lnSpc>
                <a:spcPct val="90000"/>
              </a:lnSpc>
              <a:spcBef>
                <a:spcPts val="1000"/>
              </a:spcBef>
              <a:buClrTx/>
              <a:buFont typeface="Arial"/>
              <a:defRPr sz="2800">
                <a:latin typeface="+mj-lt"/>
                <a:ea typeface="+mj-ea"/>
                <a:cs typeface="+mj-cs"/>
                <a:sym typeface="Calibri"/>
              </a:defRPr>
            </a:lvl1pPr>
            <a:lvl2pPr marL="723900" indent="-266700">
              <a:lnSpc>
                <a:spcPct val="90000"/>
              </a:lnSpc>
              <a:spcBef>
                <a:spcPts val="1000"/>
              </a:spcBef>
              <a:buClrTx/>
              <a:buFont typeface="Arial"/>
              <a:buChar char="•"/>
              <a:defRPr sz="2800">
                <a:latin typeface="+mj-lt"/>
                <a:ea typeface="+mj-ea"/>
                <a:cs typeface="+mj-cs"/>
                <a:sym typeface="Calibri"/>
              </a:defRPr>
            </a:lvl2pPr>
            <a:lvl3pPr marL="1234439" indent="-320039">
              <a:lnSpc>
                <a:spcPct val="90000"/>
              </a:lnSpc>
              <a:spcBef>
                <a:spcPts val="1000"/>
              </a:spcBef>
              <a:buClrTx/>
              <a:buFont typeface="Arial"/>
              <a:defRPr sz="2800">
                <a:latin typeface="+mj-lt"/>
                <a:ea typeface="+mj-ea"/>
                <a:cs typeface="+mj-cs"/>
                <a:sym typeface="Calibri"/>
              </a:defRPr>
            </a:lvl3pPr>
            <a:lvl4pPr marL="1727200" indent="-355600">
              <a:lnSpc>
                <a:spcPct val="90000"/>
              </a:lnSpc>
              <a:spcBef>
                <a:spcPts val="1000"/>
              </a:spcBef>
              <a:buClrTx/>
              <a:buFont typeface="Arial"/>
              <a:buChar char="•"/>
              <a:defRPr sz="2800">
                <a:latin typeface="+mj-lt"/>
                <a:ea typeface="+mj-ea"/>
                <a:cs typeface="+mj-cs"/>
                <a:sym typeface="Calibri"/>
              </a:defRPr>
            </a:lvl4pPr>
            <a:lvl5pPr marL="2184400" indent="-355600">
              <a:lnSpc>
                <a:spcPct val="90000"/>
              </a:lnSpc>
              <a:spcBef>
                <a:spcPts val="1000"/>
              </a:spcBef>
              <a:buClrTx/>
              <a:buFont typeface="Arial"/>
              <a:defRPr sz="2800">
                <a:latin typeface="+mj-lt"/>
                <a:ea typeface="+mj-ea"/>
                <a:cs typeface="+mj-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16" name="Slide Number"/>
          <p:cNvSpPr txBox="1">
            <a:spLocks noGrp="1"/>
          </p:cNvSpPr>
          <p:nvPr>
            <p:ph type="sldNum" sz="quarter" idx="2"/>
          </p:nvPr>
        </p:nvSpPr>
        <p:spPr>
          <a:xfrm>
            <a:off x="11095176" y="6414760"/>
            <a:ext cx="258624" cy="248305"/>
          </a:xfrm>
          <a:prstGeom prst="rect">
            <a:avLst/>
          </a:prstGeom>
        </p:spPr>
        <p:txBody>
          <a:bodyPr anchor="ctr"/>
          <a:lstStyle>
            <a:lvl1pPr>
              <a:defRPr sz="1200">
                <a:solidFill>
                  <a:srgbClr val="888888"/>
                </a:solidFill>
                <a:latin typeface="+mj-lt"/>
                <a:ea typeface="+mj-ea"/>
                <a:cs typeface="+mj-cs"/>
                <a:sym typeface="Calibri"/>
              </a:defRPr>
            </a:lvl1pPr>
          </a:lstStyle>
          <a:p>
            <a:fld id="{86CB4B4D-7CA3-9044-876B-883B54F8677D}" type="slidenum">
              <a:t>‹Nº›</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123" name="Title Text"/>
          <p:cNvSpPr txBox="1">
            <a:spLocks noGrp="1"/>
          </p:cNvSpPr>
          <p:nvPr>
            <p:ph type="title"/>
          </p:nvPr>
        </p:nvSpPr>
        <p:spPr>
          <a:xfrm>
            <a:off x="831850" y="1709738"/>
            <a:ext cx="10515600" cy="2852737"/>
          </a:xfrm>
          <a:prstGeom prst="rect">
            <a:avLst/>
          </a:prstGeom>
        </p:spPr>
        <p:txBody>
          <a:bodyPr lIns="45719" tIns="45719" rIns="45719" bIns="45719">
            <a:normAutofit/>
          </a:bodyPr>
          <a:lstStyle>
            <a:lvl1pPr>
              <a:lnSpc>
                <a:spcPct val="90000"/>
              </a:lnSpc>
              <a:defRPr sz="6000" b="0">
                <a:solidFill>
                  <a:srgbClr val="000000"/>
                </a:solidFill>
                <a:latin typeface="Calibri Light"/>
                <a:ea typeface="Calibri Light"/>
                <a:cs typeface="Calibri Light"/>
                <a:sym typeface="Calibri Light"/>
              </a:defRPr>
            </a:lvl1pPr>
          </a:lstStyle>
          <a:p>
            <a:r>
              <a:t>Title Text</a:t>
            </a:r>
          </a:p>
        </p:txBody>
      </p:sp>
      <p:sp>
        <p:nvSpPr>
          <p:cNvPr id="124" name="Body Level One…"/>
          <p:cNvSpPr txBox="1">
            <a:spLocks noGrp="1"/>
          </p:cNvSpPr>
          <p:nvPr>
            <p:ph type="body" sz="quarter" idx="1"/>
          </p:nvPr>
        </p:nvSpPr>
        <p:spPr>
          <a:xfrm>
            <a:off x="831850" y="4589462"/>
            <a:ext cx="10515600" cy="1500188"/>
          </a:xfrm>
          <a:prstGeom prst="rect">
            <a:avLst/>
          </a:prstGeom>
        </p:spPr>
        <p:txBody>
          <a:bodyPr lIns="45719" tIns="45719" rIns="45719" bIns="45719">
            <a:normAutofit/>
          </a:bodyPr>
          <a:lstStyle>
            <a:lvl1pPr marL="0" indent="0">
              <a:lnSpc>
                <a:spcPct val="90000"/>
              </a:lnSpc>
              <a:spcBef>
                <a:spcPts val="1000"/>
              </a:spcBef>
              <a:buClrTx/>
              <a:buSzTx/>
              <a:buNone/>
              <a:defRPr sz="2400">
                <a:solidFill>
                  <a:srgbClr val="888888"/>
                </a:solidFill>
                <a:latin typeface="+mj-lt"/>
                <a:ea typeface="+mj-ea"/>
                <a:cs typeface="+mj-cs"/>
                <a:sym typeface="Calibri"/>
              </a:defRPr>
            </a:lvl1pPr>
            <a:lvl2pPr marL="0" indent="457200">
              <a:lnSpc>
                <a:spcPct val="90000"/>
              </a:lnSpc>
              <a:spcBef>
                <a:spcPts val="1000"/>
              </a:spcBef>
              <a:buClrTx/>
              <a:buSzTx/>
              <a:buNone/>
              <a:defRPr sz="2400">
                <a:solidFill>
                  <a:srgbClr val="888888"/>
                </a:solidFill>
                <a:latin typeface="+mj-lt"/>
                <a:ea typeface="+mj-ea"/>
                <a:cs typeface="+mj-cs"/>
                <a:sym typeface="Calibri"/>
              </a:defRPr>
            </a:lvl2pPr>
            <a:lvl3pPr marL="0" indent="914400">
              <a:lnSpc>
                <a:spcPct val="90000"/>
              </a:lnSpc>
              <a:spcBef>
                <a:spcPts val="1000"/>
              </a:spcBef>
              <a:buClrTx/>
              <a:buSzTx/>
              <a:buNone/>
              <a:defRPr sz="2400">
                <a:solidFill>
                  <a:srgbClr val="888888"/>
                </a:solidFill>
                <a:latin typeface="+mj-lt"/>
                <a:ea typeface="+mj-ea"/>
                <a:cs typeface="+mj-cs"/>
                <a:sym typeface="Calibri"/>
              </a:defRPr>
            </a:lvl3pPr>
            <a:lvl4pPr marL="0" indent="1371600">
              <a:lnSpc>
                <a:spcPct val="90000"/>
              </a:lnSpc>
              <a:spcBef>
                <a:spcPts val="1000"/>
              </a:spcBef>
              <a:buClrTx/>
              <a:buSzTx/>
              <a:buNone/>
              <a:defRPr sz="2400">
                <a:solidFill>
                  <a:srgbClr val="888888"/>
                </a:solidFill>
                <a:latin typeface="+mj-lt"/>
                <a:ea typeface="+mj-ea"/>
                <a:cs typeface="+mj-cs"/>
                <a:sym typeface="Calibri"/>
              </a:defRPr>
            </a:lvl4pPr>
            <a:lvl5pPr marL="0" indent="1828800">
              <a:lnSpc>
                <a:spcPct val="90000"/>
              </a:lnSpc>
              <a:spcBef>
                <a:spcPts val="1000"/>
              </a:spcBef>
              <a:buClrTx/>
              <a:buSzTx/>
              <a:buNone/>
              <a:defRPr sz="2400">
                <a:solidFill>
                  <a:srgbClr val="888888"/>
                </a:solidFill>
                <a:latin typeface="+mj-lt"/>
                <a:ea typeface="+mj-ea"/>
                <a:cs typeface="+mj-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25" name="Slide Number"/>
          <p:cNvSpPr txBox="1">
            <a:spLocks noGrp="1"/>
          </p:cNvSpPr>
          <p:nvPr>
            <p:ph type="sldNum" sz="quarter" idx="2"/>
          </p:nvPr>
        </p:nvSpPr>
        <p:spPr>
          <a:xfrm>
            <a:off x="11095176" y="6414760"/>
            <a:ext cx="258624" cy="248305"/>
          </a:xfrm>
          <a:prstGeom prst="rect">
            <a:avLst/>
          </a:prstGeom>
        </p:spPr>
        <p:txBody>
          <a:bodyPr anchor="ctr"/>
          <a:lstStyle>
            <a:lvl1pPr>
              <a:defRPr sz="1200">
                <a:solidFill>
                  <a:srgbClr val="888888"/>
                </a:solidFill>
                <a:latin typeface="+mj-lt"/>
                <a:ea typeface="+mj-ea"/>
                <a:cs typeface="+mj-cs"/>
                <a:sym typeface="Calibri"/>
              </a:defRPr>
            </a:lvl1pPr>
          </a:lstStyle>
          <a:p>
            <a:fld id="{86CB4B4D-7CA3-9044-876B-883B54F8677D}" type="slidenum">
              <a:t>‹Nº›</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132" name="Title Text"/>
          <p:cNvSpPr txBox="1">
            <a:spLocks noGrp="1"/>
          </p:cNvSpPr>
          <p:nvPr>
            <p:ph type="title"/>
          </p:nvPr>
        </p:nvSpPr>
        <p:spPr>
          <a:xfrm>
            <a:off x="838200" y="365125"/>
            <a:ext cx="10515600" cy="1325563"/>
          </a:xfrm>
          <a:prstGeom prst="rect">
            <a:avLst/>
          </a:prstGeom>
        </p:spPr>
        <p:txBody>
          <a:bodyPr lIns="45719" tIns="45719" rIns="45719" bIns="45719" anchor="ctr">
            <a:normAutofit/>
          </a:bodyPr>
          <a:lstStyle>
            <a:lvl1pPr>
              <a:lnSpc>
                <a:spcPct val="90000"/>
              </a:lnSpc>
              <a:defRPr sz="4400" b="0">
                <a:solidFill>
                  <a:srgbClr val="000000"/>
                </a:solidFill>
                <a:latin typeface="Calibri Light"/>
                <a:ea typeface="Calibri Light"/>
                <a:cs typeface="Calibri Light"/>
                <a:sym typeface="Calibri Light"/>
              </a:defRPr>
            </a:lvl1pPr>
          </a:lstStyle>
          <a:p>
            <a:r>
              <a:t>Title Text</a:t>
            </a:r>
          </a:p>
        </p:txBody>
      </p:sp>
      <p:sp>
        <p:nvSpPr>
          <p:cNvPr id="133" name="Body Level One…"/>
          <p:cNvSpPr txBox="1">
            <a:spLocks noGrp="1"/>
          </p:cNvSpPr>
          <p:nvPr>
            <p:ph type="body" sz="half" idx="1"/>
          </p:nvPr>
        </p:nvSpPr>
        <p:spPr>
          <a:xfrm>
            <a:off x="838200" y="1825625"/>
            <a:ext cx="5181600" cy="4351338"/>
          </a:xfrm>
          <a:prstGeom prst="rect">
            <a:avLst/>
          </a:prstGeom>
        </p:spPr>
        <p:txBody>
          <a:bodyPr lIns="45719" tIns="45719" rIns="45719" bIns="45719">
            <a:normAutofit/>
          </a:bodyPr>
          <a:lstStyle>
            <a:lvl1pPr marL="228600" indent="-228600">
              <a:lnSpc>
                <a:spcPct val="90000"/>
              </a:lnSpc>
              <a:spcBef>
                <a:spcPts val="1000"/>
              </a:spcBef>
              <a:buClrTx/>
              <a:buFont typeface="Arial"/>
              <a:defRPr sz="2800">
                <a:latin typeface="+mj-lt"/>
                <a:ea typeface="+mj-ea"/>
                <a:cs typeface="+mj-cs"/>
                <a:sym typeface="Calibri"/>
              </a:defRPr>
            </a:lvl1pPr>
            <a:lvl2pPr marL="723900" indent="-266700">
              <a:lnSpc>
                <a:spcPct val="90000"/>
              </a:lnSpc>
              <a:spcBef>
                <a:spcPts val="1000"/>
              </a:spcBef>
              <a:buClrTx/>
              <a:buFont typeface="Arial"/>
              <a:buChar char="•"/>
              <a:defRPr sz="2800">
                <a:latin typeface="+mj-lt"/>
                <a:ea typeface="+mj-ea"/>
                <a:cs typeface="+mj-cs"/>
                <a:sym typeface="Calibri"/>
              </a:defRPr>
            </a:lvl2pPr>
            <a:lvl3pPr marL="1234439" indent="-320039">
              <a:lnSpc>
                <a:spcPct val="90000"/>
              </a:lnSpc>
              <a:spcBef>
                <a:spcPts val="1000"/>
              </a:spcBef>
              <a:buClrTx/>
              <a:buFont typeface="Arial"/>
              <a:defRPr sz="2800">
                <a:latin typeface="+mj-lt"/>
                <a:ea typeface="+mj-ea"/>
                <a:cs typeface="+mj-cs"/>
                <a:sym typeface="Calibri"/>
              </a:defRPr>
            </a:lvl3pPr>
            <a:lvl4pPr marL="1727200" indent="-355600">
              <a:lnSpc>
                <a:spcPct val="90000"/>
              </a:lnSpc>
              <a:spcBef>
                <a:spcPts val="1000"/>
              </a:spcBef>
              <a:buClrTx/>
              <a:buFont typeface="Arial"/>
              <a:buChar char="•"/>
              <a:defRPr sz="2800">
                <a:latin typeface="+mj-lt"/>
                <a:ea typeface="+mj-ea"/>
                <a:cs typeface="+mj-cs"/>
                <a:sym typeface="Calibri"/>
              </a:defRPr>
            </a:lvl4pPr>
            <a:lvl5pPr marL="2184400" indent="-355600">
              <a:lnSpc>
                <a:spcPct val="90000"/>
              </a:lnSpc>
              <a:spcBef>
                <a:spcPts val="1000"/>
              </a:spcBef>
              <a:buClrTx/>
              <a:buFont typeface="Arial"/>
              <a:defRPr sz="2800">
                <a:latin typeface="+mj-lt"/>
                <a:ea typeface="+mj-ea"/>
                <a:cs typeface="+mj-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34" name="Slide Number"/>
          <p:cNvSpPr txBox="1">
            <a:spLocks noGrp="1"/>
          </p:cNvSpPr>
          <p:nvPr>
            <p:ph type="sldNum" sz="quarter" idx="2"/>
          </p:nvPr>
        </p:nvSpPr>
        <p:spPr>
          <a:xfrm>
            <a:off x="11095176" y="6414760"/>
            <a:ext cx="258624" cy="248305"/>
          </a:xfrm>
          <a:prstGeom prst="rect">
            <a:avLst/>
          </a:prstGeom>
        </p:spPr>
        <p:txBody>
          <a:bodyPr anchor="ctr"/>
          <a:lstStyle>
            <a:lvl1pPr>
              <a:defRPr sz="1200">
                <a:solidFill>
                  <a:srgbClr val="888888"/>
                </a:solidFill>
                <a:latin typeface="+mj-lt"/>
                <a:ea typeface="+mj-ea"/>
                <a:cs typeface="+mj-cs"/>
                <a:sym typeface="Calibri"/>
              </a:defRPr>
            </a:lvl1pPr>
          </a:lstStyle>
          <a:p>
            <a:fld id="{86CB4B4D-7CA3-9044-876B-883B54F8677D}" type="slidenum">
              <a:t>‹Nº›</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141" name="Title Text"/>
          <p:cNvSpPr txBox="1">
            <a:spLocks noGrp="1"/>
          </p:cNvSpPr>
          <p:nvPr>
            <p:ph type="title"/>
          </p:nvPr>
        </p:nvSpPr>
        <p:spPr>
          <a:xfrm>
            <a:off x="839787" y="365125"/>
            <a:ext cx="10515601" cy="1325563"/>
          </a:xfrm>
          <a:prstGeom prst="rect">
            <a:avLst/>
          </a:prstGeom>
        </p:spPr>
        <p:txBody>
          <a:bodyPr lIns="45719" tIns="45719" rIns="45719" bIns="45719" anchor="ctr">
            <a:normAutofit/>
          </a:bodyPr>
          <a:lstStyle>
            <a:lvl1pPr>
              <a:lnSpc>
                <a:spcPct val="90000"/>
              </a:lnSpc>
              <a:defRPr sz="4400" b="0">
                <a:solidFill>
                  <a:srgbClr val="000000"/>
                </a:solidFill>
                <a:latin typeface="Calibri Light"/>
                <a:ea typeface="Calibri Light"/>
                <a:cs typeface="Calibri Light"/>
                <a:sym typeface="Calibri Light"/>
              </a:defRPr>
            </a:lvl1pPr>
          </a:lstStyle>
          <a:p>
            <a:r>
              <a:t>Title Text</a:t>
            </a:r>
          </a:p>
        </p:txBody>
      </p:sp>
      <p:sp>
        <p:nvSpPr>
          <p:cNvPr id="142" name="Body Level One…"/>
          <p:cNvSpPr txBox="1">
            <a:spLocks noGrp="1"/>
          </p:cNvSpPr>
          <p:nvPr>
            <p:ph type="body" sz="quarter" idx="1"/>
          </p:nvPr>
        </p:nvSpPr>
        <p:spPr>
          <a:xfrm>
            <a:off x="839787" y="1681163"/>
            <a:ext cx="5157789" cy="823913"/>
          </a:xfrm>
          <a:prstGeom prst="rect">
            <a:avLst/>
          </a:prstGeom>
        </p:spPr>
        <p:txBody>
          <a:bodyPr lIns="45719" tIns="45719" rIns="45719" bIns="45719" anchor="b">
            <a:normAutofit/>
          </a:bodyPr>
          <a:lstStyle>
            <a:lvl1pPr marL="0" indent="0">
              <a:lnSpc>
                <a:spcPct val="90000"/>
              </a:lnSpc>
              <a:spcBef>
                <a:spcPts val="1000"/>
              </a:spcBef>
              <a:buClrTx/>
              <a:buSzTx/>
              <a:buNone/>
              <a:defRPr sz="2400" b="1">
                <a:latin typeface="+mj-lt"/>
                <a:ea typeface="+mj-ea"/>
                <a:cs typeface="+mj-cs"/>
                <a:sym typeface="Calibri"/>
              </a:defRPr>
            </a:lvl1pPr>
            <a:lvl2pPr marL="0" indent="457200">
              <a:lnSpc>
                <a:spcPct val="90000"/>
              </a:lnSpc>
              <a:spcBef>
                <a:spcPts val="1000"/>
              </a:spcBef>
              <a:buClrTx/>
              <a:buSzTx/>
              <a:buNone/>
              <a:defRPr sz="2400" b="1">
                <a:latin typeface="+mj-lt"/>
                <a:ea typeface="+mj-ea"/>
                <a:cs typeface="+mj-cs"/>
                <a:sym typeface="Calibri"/>
              </a:defRPr>
            </a:lvl2pPr>
            <a:lvl3pPr marL="0" indent="914400">
              <a:lnSpc>
                <a:spcPct val="90000"/>
              </a:lnSpc>
              <a:spcBef>
                <a:spcPts val="1000"/>
              </a:spcBef>
              <a:buClrTx/>
              <a:buSzTx/>
              <a:buNone/>
              <a:defRPr sz="2400" b="1">
                <a:latin typeface="+mj-lt"/>
                <a:ea typeface="+mj-ea"/>
                <a:cs typeface="+mj-cs"/>
                <a:sym typeface="Calibri"/>
              </a:defRPr>
            </a:lvl3pPr>
            <a:lvl4pPr marL="0" indent="1371600">
              <a:lnSpc>
                <a:spcPct val="90000"/>
              </a:lnSpc>
              <a:spcBef>
                <a:spcPts val="1000"/>
              </a:spcBef>
              <a:buClrTx/>
              <a:buSzTx/>
              <a:buNone/>
              <a:defRPr sz="2400" b="1">
                <a:latin typeface="+mj-lt"/>
                <a:ea typeface="+mj-ea"/>
                <a:cs typeface="+mj-cs"/>
                <a:sym typeface="Calibri"/>
              </a:defRPr>
            </a:lvl4pPr>
            <a:lvl5pPr marL="0" indent="1828800">
              <a:lnSpc>
                <a:spcPct val="90000"/>
              </a:lnSpc>
              <a:spcBef>
                <a:spcPts val="1000"/>
              </a:spcBef>
              <a:buClrTx/>
              <a:buSzTx/>
              <a:buNone/>
              <a:defRPr sz="2400" b="1">
                <a:latin typeface="+mj-lt"/>
                <a:ea typeface="+mj-ea"/>
                <a:cs typeface="+mj-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43" name="Text Placeholder 4"/>
          <p:cNvSpPr>
            <a:spLocks noGrp="1"/>
          </p:cNvSpPr>
          <p:nvPr>
            <p:ph type="body" sz="quarter" idx="21"/>
          </p:nvPr>
        </p:nvSpPr>
        <p:spPr>
          <a:xfrm>
            <a:off x="6172200" y="1681163"/>
            <a:ext cx="5183188" cy="823913"/>
          </a:xfrm>
          <a:prstGeom prst="rect">
            <a:avLst/>
          </a:prstGeom>
        </p:spPr>
        <p:txBody>
          <a:bodyPr lIns="45719" tIns="45719" rIns="45719" bIns="45719" anchor="b">
            <a:normAutofit/>
          </a:bodyPr>
          <a:lstStyle/>
          <a:p>
            <a:pPr marL="0" indent="0">
              <a:lnSpc>
                <a:spcPct val="90000"/>
              </a:lnSpc>
              <a:spcBef>
                <a:spcPts val="1000"/>
              </a:spcBef>
              <a:buClrTx/>
              <a:buSzTx/>
              <a:buNone/>
              <a:defRPr sz="2400" b="1">
                <a:latin typeface="+mj-lt"/>
                <a:ea typeface="+mj-ea"/>
                <a:cs typeface="+mj-cs"/>
                <a:sym typeface="Calibri"/>
              </a:defRPr>
            </a:pPr>
            <a:endParaRPr/>
          </a:p>
        </p:txBody>
      </p:sp>
      <p:sp>
        <p:nvSpPr>
          <p:cNvPr id="144" name="Slide Number"/>
          <p:cNvSpPr txBox="1">
            <a:spLocks noGrp="1"/>
          </p:cNvSpPr>
          <p:nvPr>
            <p:ph type="sldNum" sz="quarter" idx="2"/>
          </p:nvPr>
        </p:nvSpPr>
        <p:spPr>
          <a:xfrm>
            <a:off x="11095176" y="6414760"/>
            <a:ext cx="258624" cy="248305"/>
          </a:xfrm>
          <a:prstGeom prst="rect">
            <a:avLst/>
          </a:prstGeom>
        </p:spPr>
        <p:txBody>
          <a:bodyPr anchor="ctr"/>
          <a:lstStyle>
            <a:lvl1pPr>
              <a:defRPr sz="1200">
                <a:solidFill>
                  <a:srgbClr val="888888"/>
                </a:solidFill>
                <a:latin typeface="+mj-lt"/>
                <a:ea typeface="+mj-ea"/>
                <a:cs typeface="+mj-cs"/>
                <a:sym typeface="Calibri"/>
              </a:defRPr>
            </a:lvl1pPr>
          </a:lstStyle>
          <a:p>
            <a:fld id="{86CB4B4D-7CA3-9044-876B-883B54F8677D}" type="slidenum">
              <a:t>‹Nº›</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151" name="Title Text"/>
          <p:cNvSpPr txBox="1">
            <a:spLocks noGrp="1"/>
          </p:cNvSpPr>
          <p:nvPr>
            <p:ph type="title"/>
          </p:nvPr>
        </p:nvSpPr>
        <p:spPr>
          <a:xfrm>
            <a:off x="838200" y="365125"/>
            <a:ext cx="10515600" cy="1325563"/>
          </a:xfrm>
          <a:prstGeom prst="rect">
            <a:avLst/>
          </a:prstGeom>
        </p:spPr>
        <p:txBody>
          <a:bodyPr lIns="45719" tIns="45719" rIns="45719" bIns="45719" anchor="ctr">
            <a:normAutofit/>
          </a:bodyPr>
          <a:lstStyle>
            <a:lvl1pPr>
              <a:lnSpc>
                <a:spcPct val="90000"/>
              </a:lnSpc>
              <a:defRPr sz="4400" b="0">
                <a:solidFill>
                  <a:srgbClr val="000000"/>
                </a:solidFill>
                <a:latin typeface="Calibri Light"/>
                <a:ea typeface="Calibri Light"/>
                <a:cs typeface="Calibri Light"/>
                <a:sym typeface="Calibri Light"/>
              </a:defRPr>
            </a:lvl1pPr>
          </a:lstStyle>
          <a:p>
            <a:r>
              <a:t>Title Text</a:t>
            </a:r>
          </a:p>
        </p:txBody>
      </p:sp>
      <p:sp>
        <p:nvSpPr>
          <p:cNvPr id="152" name="Slide Number"/>
          <p:cNvSpPr txBox="1">
            <a:spLocks noGrp="1"/>
          </p:cNvSpPr>
          <p:nvPr>
            <p:ph type="sldNum" sz="quarter" idx="2"/>
          </p:nvPr>
        </p:nvSpPr>
        <p:spPr>
          <a:xfrm>
            <a:off x="11095176" y="6414760"/>
            <a:ext cx="258624" cy="248305"/>
          </a:xfrm>
          <a:prstGeom prst="rect">
            <a:avLst/>
          </a:prstGeom>
        </p:spPr>
        <p:txBody>
          <a:bodyPr anchor="ctr"/>
          <a:lstStyle>
            <a:lvl1pPr>
              <a:defRPr sz="1200">
                <a:solidFill>
                  <a:srgbClr val="888888"/>
                </a:solidFill>
                <a:latin typeface="+mj-lt"/>
                <a:ea typeface="+mj-ea"/>
                <a:cs typeface="+mj-cs"/>
                <a:sym typeface="Calibri"/>
              </a:defRPr>
            </a:lvl1pPr>
          </a:lstStyle>
          <a:p>
            <a:fld id="{86CB4B4D-7CA3-9044-876B-883B54F8677D}" type="slidenum">
              <a:t>‹Nº›</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59" name="Slide Number"/>
          <p:cNvSpPr txBox="1">
            <a:spLocks noGrp="1"/>
          </p:cNvSpPr>
          <p:nvPr>
            <p:ph type="sldNum" sz="quarter" idx="2"/>
          </p:nvPr>
        </p:nvSpPr>
        <p:spPr>
          <a:xfrm>
            <a:off x="11095176" y="6414760"/>
            <a:ext cx="258624" cy="248305"/>
          </a:xfrm>
          <a:prstGeom prst="rect">
            <a:avLst/>
          </a:prstGeom>
        </p:spPr>
        <p:txBody>
          <a:bodyPr anchor="ctr"/>
          <a:lstStyle>
            <a:lvl1pPr>
              <a:defRPr sz="1200">
                <a:solidFill>
                  <a:srgbClr val="888888"/>
                </a:solidFill>
                <a:latin typeface="+mj-lt"/>
                <a:ea typeface="+mj-ea"/>
                <a:cs typeface="+mj-cs"/>
                <a:sym typeface="Calibri"/>
              </a:defRPr>
            </a:lvl1pPr>
          </a:lstStyle>
          <a:p>
            <a:fld id="{86CB4B4D-7CA3-9044-876B-883B54F8677D}" type="slidenum">
              <a:t>‹Nº›</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166" name="Title Text"/>
          <p:cNvSpPr txBox="1">
            <a:spLocks noGrp="1"/>
          </p:cNvSpPr>
          <p:nvPr>
            <p:ph type="title"/>
          </p:nvPr>
        </p:nvSpPr>
        <p:spPr>
          <a:xfrm>
            <a:off x="839787" y="457200"/>
            <a:ext cx="3932239" cy="1600200"/>
          </a:xfrm>
          <a:prstGeom prst="rect">
            <a:avLst/>
          </a:prstGeom>
        </p:spPr>
        <p:txBody>
          <a:bodyPr lIns="45719" tIns="45719" rIns="45719" bIns="45719">
            <a:normAutofit/>
          </a:bodyPr>
          <a:lstStyle>
            <a:lvl1pPr>
              <a:lnSpc>
                <a:spcPct val="90000"/>
              </a:lnSpc>
              <a:defRPr sz="3200" b="0">
                <a:solidFill>
                  <a:srgbClr val="000000"/>
                </a:solidFill>
                <a:latin typeface="Calibri Light"/>
                <a:ea typeface="Calibri Light"/>
                <a:cs typeface="Calibri Light"/>
                <a:sym typeface="Calibri Light"/>
              </a:defRPr>
            </a:lvl1pPr>
          </a:lstStyle>
          <a:p>
            <a:r>
              <a:t>Title Text</a:t>
            </a:r>
          </a:p>
        </p:txBody>
      </p:sp>
      <p:sp>
        <p:nvSpPr>
          <p:cNvPr id="167" name="Body Level One…"/>
          <p:cNvSpPr txBox="1">
            <a:spLocks noGrp="1"/>
          </p:cNvSpPr>
          <p:nvPr>
            <p:ph type="body" sz="half" idx="1"/>
          </p:nvPr>
        </p:nvSpPr>
        <p:spPr>
          <a:xfrm>
            <a:off x="5183187" y="987425"/>
            <a:ext cx="6172201" cy="4873625"/>
          </a:xfrm>
          <a:prstGeom prst="rect">
            <a:avLst/>
          </a:prstGeom>
        </p:spPr>
        <p:txBody>
          <a:bodyPr lIns="45719" tIns="45719" rIns="45719" bIns="45719">
            <a:normAutofit/>
          </a:bodyPr>
          <a:lstStyle>
            <a:lvl1pPr marL="228600" indent="-228600">
              <a:lnSpc>
                <a:spcPct val="90000"/>
              </a:lnSpc>
              <a:spcBef>
                <a:spcPts val="1000"/>
              </a:spcBef>
              <a:buClrTx/>
              <a:buFont typeface="Arial"/>
              <a:defRPr sz="3200">
                <a:latin typeface="+mj-lt"/>
                <a:ea typeface="+mj-ea"/>
                <a:cs typeface="+mj-cs"/>
                <a:sym typeface="Calibri"/>
              </a:defRPr>
            </a:lvl1pPr>
            <a:lvl2pPr marL="718457" indent="-261257">
              <a:lnSpc>
                <a:spcPct val="90000"/>
              </a:lnSpc>
              <a:spcBef>
                <a:spcPts val="1000"/>
              </a:spcBef>
              <a:buClrTx/>
              <a:buFont typeface="Arial"/>
              <a:buChar char="•"/>
              <a:defRPr sz="3200">
                <a:latin typeface="+mj-lt"/>
                <a:ea typeface="+mj-ea"/>
                <a:cs typeface="+mj-cs"/>
                <a:sym typeface="Calibri"/>
              </a:defRPr>
            </a:lvl2pPr>
            <a:lvl3pPr marL="1219200" indent="-304800">
              <a:lnSpc>
                <a:spcPct val="90000"/>
              </a:lnSpc>
              <a:spcBef>
                <a:spcPts val="1000"/>
              </a:spcBef>
              <a:buClrTx/>
              <a:buFont typeface="Arial"/>
              <a:defRPr sz="3200">
                <a:latin typeface="+mj-lt"/>
                <a:ea typeface="+mj-ea"/>
                <a:cs typeface="+mj-cs"/>
                <a:sym typeface="Calibri"/>
              </a:defRPr>
            </a:lvl3pPr>
            <a:lvl4pPr marL="1737360" indent="-365760">
              <a:lnSpc>
                <a:spcPct val="90000"/>
              </a:lnSpc>
              <a:spcBef>
                <a:spcPts val="1000"/>
              </a:spcBef>
              <a:buClrTx/>
              <a:buFont typeface="Arial"/>
              <a:buChar char="•"/>
              <a:defRPr sz="3200">
                <a:latin typeface="+mj-lt"/>
                <a:ea typeface="+mj-ea"/>
                <a:cs typeface="+mj-cs"/>
                <a:sym typeface="Calibri"/>
              </a:defRPr>
            </a:lvl4pPr>
            <a:lvl5pPr marL="2194560" indent="-365760">
              <a:lnSpc>
                <a:spcPct val="90000"/>
              </a:lnSpc>
              <a:spcBef>
                <a:spcPts val="1000"/>
              </a:spcBef>
              <a:buClrTx/>
              <a:buFont typeface="Arial"/>
              <a:defRPr sz="3200">
                <a:latin typeface="+mj-lt"/>
                <a:ea typeface="+mj-ea"/>
                <a:cs typeface="+mj-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68" name="Text Placeholder 3"/>
          <p:cNvSpPr>
            <a:spLocks noGrp="1"/>
          </p:cNvSpPr>
          <p:nvPr>
            <p:ph type="body" sz="quarter" idx="21"/>
          </p:nvPr>
        </p:nvSpPr>
        <p:spPr>
          <a:xfrm>
            <a:off x="839787" y="2057400"/>
            <a:ext cx="3932238" cy="3811588"/>
          </a:xfrm>
          <a:prstGeom prst="rect">
            <a:avLst/>
          </a:prstGeom>
        </p:spPr>
        <p:txBody>
          <a:bodyPr lIns="45719" tIns="45719" rIns="45719" bIns="45719">
            <a:normAutofit/>
          </a:bodyPr>
          <a:lstStyle/>
          <a:p>
            <a:pPr marL="0" indent="0">
              <a:lnSpc>
                <a:spcPct val="90000"/>
              </a:lnSpc>
              <a:spcBef>
                <a:spcPts val="1000"/>
              </a:spcBef>
              <a:buClrTx/>
              <a:buSzTx/>
              <a:buNone/>
              <a:defRPr sz="1600">
                <a:latin typeface="+mj-lt"/>
                <a:ea typeface="+mj-ea"/>
                <a:cs typeface="+mj-cs"/>
                <a:sym typeface="Calibri"/>
              </a:defRPr>
            </a:pPr>
            <a:endParaRPr/>
          </a:p>
        </p:txBody>
      </p:sp>
      <p:sp>
        <p:nvSpPr>
          <p:cNvPr id="169" name="Slide Number"/>
          <p:cNvSpPr txBox="1">
            <a:spLocks noGrp="1"/>
          </p:cNvSpPr>
          <p:nvPr>
            <p:ph type="sldNum" sz="quarter" idx="2"/>
          </p:nvPr>
        </p:nvSpPr>
        <p:spPr>
          <a:xfrm>
            <a:off x="11095176" y="6414760"/>
            <a:ext cx="258624" cy="248305"/>
          </a:xfrm>
          <a:prstGeom prst="rect">
            <a:avLst/>
          </a:prstGeom>
        </p:spPr>
        <p:txBody>
          <a:bodyPr anchor="ctr"/>
          <a:lstStyle>
            <a:lvl1pPr>
              <a:defRPr sz="1200">
                <a:solidFill>
                  <a:srgbClr val="888888"/>
                </a:solidFill>
                <a:latin typeface="+mj-lt"/>
                <a:ea typeface="+mj-ea"/>
                <a:cs typeface="+mj-cs"/>
                <a:sym typeface="Calibri"/>
              </a:defRPr>
            </a:lvl1pPr>
          </a:lstStyle>
          <a:p>
            <a:fld id="{86CB4B4D-7CA3-9044-876B-883B54F8677D}" type="slidenum">
              <a:t>‹Nº›</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176" name="Title Text"/>
          <p:cNvSpPr txBox="1">
            <a:spLocks noGrp="1"/>
          </p:cNvSpPr>
          <p:nvPr>
            <p:ph type="title"/>
          </p:nvPr>
        </p:nvSpPr>
        <p:spPr>
          <a:xfrm>
            <a:off x="839787" y="457200"/>
            <a:ext cx="3932239" cy="1600200"/>
          </a:xfrm>
          <a:prstGeom prst="rect">
            <a:avLst/>
          </a:prstGeom>
        </p:spPr>
        <p:txBody>
          <a:bodyPr lIns="45719" tIns="45719" rIns="45719" bIns="45719">
            <a:normAutofit/>
          </a:bodyPr>
          <a:lstStyle>
            <a:lvl1pPr>
              <a:lnSpc>
                <a:spcPct val="90000"/>
              </a:lnSpc>
              <a:defRPr sz="3200" b="0">
                <a:solidFill>
                  <a:srgbClr val="000000"/>
                </a:solidFill>
                <a:latin typeface="Calibri Light"/>
                <a:ea typeface="Calibri Light"/>
                <a:cs typeface="Calibri Light"/>
                <a:sym typeface="Calibri Light"/>
              </a:defRPr>
            </a:lvl1pPr>
          </a:lstStyle>
          <a:p>
            <a:r>
              <a:t>Title Text</a:t>
            </a:r>
          </a:p>
        </p:txBody>
      </p:sp>
      <p:sp>
        <p:nvSpPr>
          <p:cNvPr id="177" name="Picture Placeholder 2"/>
          <p:cNvSpPr>
            <a:spLocks noGrp="1"/>
          </p:cNvSpPr>
          <p:nvPr>
            <p:ph type="pic" sz="half" idx="21"/>
          </p:nvPr>
        </p:nvSpPr>
        <p:spPr>
          <a:xfrm>
            <a:off x="5183187" y="987425"/>
            <a:ext cx="6172201" cy="4873625"/>
          </a:xfrm>
          <a:prstGeom prst="rect">
            <a:avLst/>
          </a:prstGeom>
        </p:spPr>
        <p:txBody>
          <a:bodyPr lIns="91439" tIns="45719" rIns="91439" bIns="45719"/>
          <a:lstStyle/>
          <a:p>
            <a:endParaRPr/>
          </a:p>
        </p:txBody>
      </p:sp>
      <p:sp>
        <p:nvSpPr>
          <p:cNvPr id="178" name="Body Level One…"/>
          <p:cNvSpPr txBox="1">
            <a:spLocks noGrp="1"/>
          </p:cNvSpPr>
          <p:nvPr>
            <p:ph type="body" sz="quarter" idx="1"/>
          </p:nvPr>
        </p:nvSpPr>
        <p:spPr>
          <a:xfrm>
            <a:off x="839787" y="2057400"/>
            <a:ext cx="3932239" cy="3811588"/>
          </a:xfrm>
          <a:prstGeom prst="rect">
            <a:avLst/>
          </a:prstGeom>
        </p:spPr>
        <p:txBody>
          <a:bodyPr lIns="45719" tIns="45719" rIns="45719" bIns="45719">
            <a:normAutofit/>
          </a:bodyPr>
          <a:lstStyle>
            <a:lvl1pPr marL="0" indent="0">
              <a:lnSpc>
                <a:spcPct val="90000"/>
              </a:lnSpc>
              <a:spcBef>
                <a:spcPts val="1000"/>
              </a:spcBef>
              <a:buClrTx/>
              <a:buSzTx/>
              <a:buNone/>
              <a:defRPr sz="1600">
                <a:latin typeface="+mj-lt"/>
                <a:ea typeface="+mj-ea"/>
                <a:cs typeface="+mj-cs"/>
                <a:sym typeface="Calibri"/>
              </a:defRPr>
            </a:lvl1pPr>
            <a:lvl2pPr marL="0" indent="457200">
              <a:lnSpc>
                <a:spcPct val="90000"/>
              </a:lnSpc>
              <a:spcBef>
                <a:spcPts val="1000"/>
              </a:spcBef>
              <a:buClrTx/>
              <a:buSzTx/>
              <a:buNone/>
              <a:defRPr sz="1600">
                <a:latin typeface="+mj-lt"/>
                <a:ea typeface="+mj-ea"/>
                <a:cs typeface="+mj-cs"/>
                <a:sym typeface="Calibri"/>
              </a:defRPr>
            </a:lvl2pPr>
            <a:lvl3pPr marL="0" indent="914400">
              <a:lnSpc>
                <a:spcPct val="90000"/>
              </a:lnSpc>
              <a:spcBef>
                <a:spcPts val="1000"/>
              </a:spcBef>
              <a:buClrTx/>
              <a:buSzTx/>
              <a:buNone/>
              <a:defRPr sz="1600">
                <a:latin typeface="+mj-lt"/>
                <a:ea typeface="+mj-ea"/>
                <a:cs typeface="+mj-cs"/>
                <a:sym typeface="Calibri"/>
              </a:defRPr>
            </a:lvl3pPr>
            <a:lvl4pPr marL="0" indent="1371600">
              <a:lnSpc>
                <a:spcPct val="90000"/>
              </a:lnSpc>
              <a:spcBef>
                <a:spcPts val="1000"/>
              </a:spcBef>
              <a:buClrTx/>
              <a:buSzTx/>
              <a:buNone/>
              <a:defRPr sz="1600">
                <a:latin typeface="+mj-lt"/>
                <a:ea typeface="+mj-ea"/>
                <a:cs typeface="+mj-cs"/>
                <a:sym typeface="Calibri"/>
              </a:defRPr>
            </a:lvl4pPr>
            <a:lvl5pPr marL="0" indent="1828800">
              <a:lnSpc>
                <a:spcPct val="90000"/>
              </a:lnSpc>
              <a:spcBef>
                <a:spcPts val="1000"/>
              </a:spcBef>
              <a:buClrTx/>
              <a:buSzTx/>
              <a:buNone/>
              <a:defRPr sz="1600">
                <a:latin typeface="+mj-lt"/>
                <a:ea typeface="+mj-ea"/>
                <a:cs typeface="+mj-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xfrm>
            <a:off x="11095176" y="6414760"/>
            <a:ext cx="258624" cy="248305"/>
          </a:xfrm>
          <a:prstGeom prst="rect">
            <a:avLst/>
          </a:prstGeom>
        </p:spPr>
        <p:txBody>
          <a:bodyPr anchor="ctr"/>
          <a:lstStyle>
            <a:lvl1pPr>
              <a:defRPr sz="1200">
                <a:solidFill>
                  <a:srgbClr val="888888"/>
                </a:solidFill>
                <a:latin typeface="+mj-lt"/>
                <a:ea typeface="+mj-ea"/>
                <a:cs typeface="+mj-cs"/>
                <a:sym typeface="Calibri"/>
              </a:defRPr>
            </a:lvl1pPr>
          </a:lstStyle>
          <a:p>
            <a:fld id="{86CB4B4D-7CA3-9044-876B-883B54F8677D}" type="slidenum">
              <a:t>‹Nº›</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1_Title Slide">
    <p:spTree>
      <p:nvGrpSpPr>
        <p:cNvPr id="1" name=""/>
        <p:cNvGrpSpPr/>
        <p:nvPr/>
      </p:nvGrpSpPr>
      <p:grpSpPr>
        <a:xfrm>
          <a:off x="0" y="0"/>
          <a:ext cx="0" cy="0"/>
          <a:chOff x="0" y="0"/>
          <a:chExt cx="0" cy="0"/>
        </a:xfrm>
      </p:grpSpPr>
      <p:sp>
        <p:nvSpPr>
          <p:cNvPr id="186" name="Slide Number"/>
          <p:cNvSpPr txBox="1">
            <a:spLocks noGrp="1"/>
          </p:cNvSpPr>
          <p:nvPr>
            <p:ph type="sldNum" sz="quarter" idx="2"/>
          </p:nvPr>
        </p:nvSpPr>
        <p:spPr>
          <a:xfrm>
            <a:off x="5892800" y="6356350"/>
            <a:ext cx="2844800" cy="368300"/>
          </a:xfrm>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ítulo y objetos">
    <p:spTree>
      <p:nvGrpSpPr>
        <p:cNvPr id="1" name=""/>
        <p:cNvGrpSpPr/>
        <p:nvPr/>
      </p:nvGrpSpPr>
      <p:grpSpPr>
        <a:xfrm>
          <a:off x="0" y="0"/>
          <a:ext cx="0" cy="0"/>
          <a:chOff x="0" y="0"/>
          <a:chExt cx="0" cy="0"/>
        </a:xfrm>
      </p:grpSpPr>
      <p:sp>
        <p:nvSpPr>
          <p:cNvPr id="30" name="Line 121"/>
          <p:cNvSpPr/>
          <p:nvPr/>
        </p:nvSpPr>
        <p:spPr>
          <a:xfrm>
            <a:off x="0" y="889000"/>
            <a:ext cx="12192000" cy="0"/>
          </a:xfrm>
          <a:prstGeom prst="line">
            <a:avLst/>
          </a:prstGeom>
          <a:ln w="15875">
            <a:solidFill>
              <a:srgbClr val="1D7CD6"/>
            </a:solidFill>
          </a:ln>
        </p:spPr>
        <p:txBody>
          <a:bodyPr lIns="36000" tIns="36000" rIns="36000" bIns="36000"/>
          <a:lstStyle/>
          <a:p>
            <a:endParaRPr/>
          </a:p>
        </p:txBody>
      </p:sp>
      <p:pic>
        <p:nvPicPr>
          <p:cNvPr id="31" name="Picture 4" descr="Picture 4"/>
          <p:cNvPicPr>
            <a:picLocks noChangeAspect="1"/>
          </p:cNvPicPr>
          <p:nvPr/>
        </p:nvPicPr>
        <p:blipFill>
          <a:blip r:embed="rId2"/>
          <a:stretch>
            <a:fillRect/>
          </a:stretch>
        </p:blipFill>
        <p:spPr>
          <a:xfrm>
            <a:off x="10506584" y="32818"/>
            <a:ext cx="1557595" cy="804192"/>
          </a:xfrm>
          <a:prstGeom prst="rect">
            <a:avLst/>
          </a:prstGeom>
          <a:ln w="12700">
            <a:miter lim="400000"/>
          </a:ln>
        </p:spPr>
      </p:pic>
      <p:sp>
        <p:nvSpPr>
          <p:cNvPr id="32" name="Title Text"/>
          <p:cNvSpPr txBox="1">
            <a:spLocks noGrp="1"/>
          </p:cNvSpPr>
          <p:nvPr>
            <p:ph type="title"/>
          </p:nvPr>
        </p:nvSpPr>
        <p:spPr>
          <a:xfrm>
            <a:off x="1194093" y="58840"/>
            <a:ext cx="5729221" cy="369333"/>
          </a:xfrm>
          <a:prstGeom prst="rect">
            <a:avLst/>
          </a:prstGeom>
        </p:spPr>
        <p:txBody>
          <a:bodyPr>
            <a:normAutofit/>
          </a:bodyPr>
          <a:lstStyle>
            <a:lvl1pPr>
              <a:defRPr>
                <a:solidFill>
                  <a:srgbClr val="000000"/>
                </a:solidFill>
              </a:defRPr>
            </a:lvl1pPr>
          </a:lstStyle>
          <a:p>
            <a:r>
              <a:t>Title Text</a:t>
            </a:r>
          </a:p>
        </p:txBody>
      </p:sp>
      <p:sp>
        <p:nvSpPr>
          <p:cNvPr id="33" name="Body Level One…"/>
          <p:cNvSpPr txBox="1">
            <a:spLocks noGrp="1"/>
          </p:cNvSpPr>
          <p:nvPr>
            <p:ph type="body" idx="1"/>
          </p:nvPr>
        </p:nvSpPr>
        <p:spPr>
          <a:xfrm>
            <a:off x="588435" y="1196787"/>
            <a:ext cx="11374967" cy="489286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‹Nº›</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2_Title and Content">
    <p:spTree>
      <p:nvGrpSpPr>
        <p:cNvPr id="1" name=""/>
        <p:cNvGrpSpPr/>
        <p:nvPr/>
      </p:nvGrpSpPr>
      <p:grpSpPr>
        <a:xfrm>
          <a:off x="0" y="0"/>
          <a:ext cx="0" cy="0"/>
          <a:chOff x="0" y="0"/>
          <a:chExt cx="0" cy="0"/>
        </a:xfrm>
      </p:grpSpPr>
      <p:sp>
        <p:nvSpPr>
          <p:cNvPr id="193" name="Body Level One…"/>
          <p:cNvSpPr txBox="1">
            <a:spLocks noGrp="1"/>
          </p:cNvSpPr>
          <p:nvPr>
            <p:ph type="body" idx="1"/>
          </p:nvPr>
        </p:nvSpPr>
        <p:spPr>
          <a:xfrm>
            <a:off x="838200" y="1825625"/>
            <a:ext cx="10515600" cy="4351338"/>
          </a:xfrm>
          <a:prstGeom prst="rect">
            <a:avLst/>
          </a:prstGeom>
        </p:spPr>
        <p:txBody>
          <a:bodyPr lIns="45719" tIns="45719" rIns="45719" bIns="45719">
            <a:normAutofit/>
          </a:bodyPr>
          <a:lstStyle>
            <a:lvl1pPr marL="228600" indent="-228600">
              <a:lnSpc>
                <a:spcPct val="90000"/>
              </a:lnSpc>
              <a:spcBef>
                <a:spcPts val="1000"/>
              </a:spcBef>
              <a:buClrTx/>
              <a:buFont typeface="Arial"/>
              <a:defRPr sz="2800">
                <a:latin typeface="+mj-lt"/>
                <a:ea typeface="+mj-ea"/>
                <a:cs typeface="+mj-cs"/>
                <a:sym typeface="Calibri"/>
              </a:defRPr>
            </a:lvl1pPr>
            <a:lvl2pPr marL="723900" indent="-266700">
              <a:lnSpc>
                <a:spcPct val="90000"/>
              </a:lnSpc>
              <a:spcBef>
                <a:spcPts val="1000"/>
              </a:spcBef>
              <a:buClrTx/>
              <a:buFont typeface="Arial"/>
              <a:buChar char="•"/>
              <a:defRPr sz="2800">
                <a:latin typeface="+mj-lt"/>
                <a:ea typeface="+mj-ea"/>
                <a:cs typeface="+mj-cs"/>
                <a:sym typeface="Calibri"/>
              </a:defRPr>
            </a:lvl2pPr>
            <a:lvl3pPr marL="1234439" indent="-320039">
              <a:lnSpc>
                <a:spcPct val="90000"/>
              </a:lnSpc>
              <a:spcBef>
                <a:spcPts val="1000"/>
              </a:spcBef>
              <a:buClrTx/>
              <a:buFont typeface="Arial"/>
              <a:defRPr sz="2800">
                <a:latin typeface="+mj-lt"/>
                <a:ea typeface="+mj-ea"/>
                <a:cs typeface="+mj-cs"/>
                <a:sym typeface="Calibri"/>
              </a:defRPr>
            </a:lvl3pPr>
            <a:lvl4pPr marL="1727200" indent="-355600">
              <a:lnSpc>
                <a:spcPct val="90000"/>
              </a:lnSpc>
              <a:spcBef>
                <a:spcPts val="1000"/>
              </a:spcBef>
              <a:buClrTx/>
              <a:buFont typeface="Arial"/>
              <a:buChar char="•"/>
              <a:defRPr sz="2800">
                <a:latin typeface="+mj-lt"/>
                <a:ea typeface="+mj-ea"/>
                <a:cs typeface="+mj-cs"/>
                <a:sym typeface="Calibri"/>
              </a:defRPr>
            </a:lvl4pPr>
            <a:lvl5pPr marL="2184400" indent="-355600">
              <a:lnSpc>
                <a:spcPct val="90000"/>
              </a:lnSpc>
              <a:spcBef>
                <a:spcPts val="1000"/>
              </a:spcBef>
              <a:buClrTx/>
              <a:buFont typeface="Arial"/>
              <a:defRPr sz="2800">
                <a:latin typeface="+mj-lt"/>
                <a:ea typeface="+mj-ea"/>
                <a:cs typeface="+mj-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94" name="Slide Number"/>
          <p:cNvSpPr txBox="1">
            <a:spLocks noGrp="1"/>
          </p:cNvSpPr>
          <p:nvPr>
            <p:ph type="sldNum" sz="quarter" idx="2"/>
          </p:nvPr>
        </p:nvSpPr>
        <p:spPr>
          <a:xfrm>
            <a:off x="11095176" y="6414760"/>
            <a:ext cx="258624" cy="248305"/>
          </a:xfrm>
          <a:prstGeom prst="rect">
            <a:avLst/>
          </a:prstGeom>
        </p:spPr>
        <p:txBody>
          <a:bodyPr anchor="ctr"/>
          <a:lstStyle>
            <a:lvl1pPr>
              <a:defRPr sz="1200">
                <a:solidFill>
                  <a:srgbClr val="888888"/>
                </a:solidFill>
                <a:latin typeface="+mj-lt"/>
                <a:ea typeface="+mj-ea"/>
                <a:cs typeface="+mj-cs"/>
                <a:sym typeface="Calibri"/>
              </a:defRPr>
            </a:lvl1pPr>
          </a:lstStyle>
          <a:p>
            <a:fld id="{86CB4B4D-7CA3-9044-876B-883B54F8677D}" type="slidenum">
              <a:t>‹Nº›</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3_Title and Content">
    <p:spTree>
      <p:nvGrpSpPr>
        <p:cNvPr id="1" name=""/>
        <p:cNvGrpSpPr/>
        <p:nvPr/>
      </p:nvGrpSpPr>
      <p:grpSpPr>
        <a:xfrm>
          <a:off x="0" y="0"/>
          <a:ext cx="0" cy="0"/>
          <a:chOff x="0" y="0"/>
          <a:chExt cx="0" cy="0"/>
        </a:xfrm>
      </p:grpSpPr>
      <p:sp>
        <p:nvSpPr>
          <p:cNvPr id="201" name="Body Level One…"/>
          <p:cNvSpPr txBox="1">
            <a:spLocks noGrp="1"/>
          </p:cNvSpPr>
          <p:nvPr>
            <p:ph type="body" idx="1"/>
          </p:nvPr>
        </p:nvSpPr>
        <p:spPr>
          <a:xfrm>
            <a:off x="838200" y="1825625"/>
            <a:ext cx="10515600" cy="4351338"/>
          </a:xfrm>
          <a:prstGeom prst="rect">
            <a:avLst/>
          </a:prstGeom>
        </p:spPr>
        <p:txBody>
          <a:bodyPr lIns="45719" tIns="45719" rIns="45719" bIns="45719">
            <a:normAutofit/>
          </a:bodyPr>
          <a:lstStyle>
            <a:lvl1pPr marL="228600" indent="-228600">
              <a:lnSpc>
                <a:spcPct val="90000"/>
              </a:lnSpc>
              <a:spcBef>
                <a:spcPts val="1000"/>
              </a:spcBef>
              <a:buClrTx/>
              <a:buFont typeface="Arial"/>
              <a:defRPr sz="2800">
                <a:latin typeface="+mj-lt"/>
                <a:ea typeface="+mj-ea"/>
                <a:cs typeface="+mj-cs"/>
                <a:sym typeface="Calibri"/>
              </a:defRPr>
            </a:lvl1pPr>
            <a:lvl2pPr marL="723900" indent="-266700">
              <a:lnSpc>
                <a:spcPct val="90000"/>
              </a:lnSpc>
              <a:spcBef>
                <a:spcPts val="1000"/>
              </a:spcBef>
              <a:buClrTx/>
              <a:buFont typeface="Arial"/>
              <a:buChar char="•"/>
              <a:defRPr sz="2800">
                <a:latin typeface="+mj-lt"/>
                <a:ea typeface="+mj-ea"/>
                <a:cs typeface="+mj-cs"/>
                <a:sym typeface="Calibri"/>
              </a:defRPr>
            </a:lvl2pPr>
            <a:lvl3pPr marL="1234439" indent="-320039">
              <a:lnSpc>
                <a:spcPct val="90000"/>
              </a:lnSpc>
              <a:spcBef>
                <a:spcPts val="1000"/>
              </a:spcBef>
              <a:buClrTx/>
              <a:buFont typeface="Arial"/>
              <a:defRPr sz="2800">
                <a:latin typeface="+mj-lt"/>
                <a:ea typeface="+mj-ea"/>
                <a:cs typeface="+mj-cs"/>
                <a:sym typeface="Calibri"/>
              </a:defRPr>
            </a:lvl3pPr>
            <a:lvl4pPr marL="1727200" indent="-355600">
              <a:lnSpc>
                <a:spcPct val="90000"/>
              </a:lnSpc>
              <a:spcBef>
                <a:spcPts val="1000"/>
              </a:spcBef>
              <a:buClrTx/>
              <a:buFont typeface="Arial"/>
              <a:buChar char="•"/>
              <a:defRPr sz="2800">
                <a:latin typeface="+mj-lt"/>
                <a:ea typeface="+mj-ea"/>
                <a:cs typeface="+mj-cs"/>
                <a:sym typeface="Calibri"/>
              </a:defRPr>
            </a:lvl4pPr>
            <a:lvl5pPr marL="2184400" indent="-355600">
              <a:lnSpc>
                <a:spcPct val="90000"/>
              </a:lnSpc>
              <a:spcBef>
                <a:spcPts val="1000"/>
              </a:spcBef>
              <a:buClrTx/>
              <a:buFont typeface="Arial"/>
              <a:defRPr sz="2800">
                <a:latin typeface="+mj-lt"/>
                <a:ea typeface="+mj-ea"/>
                <a:cs typeface="+mj-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02" name="Slide Number"/>
          <p:cNvSpPr txBox="1">
            <a:spLocks noGrp="1"/>
          </p:cNvSpPr>
          <p:nvPr>
            <p:ph type="sldNum" sz="quarter" idx="2"/>
          </p:nvPr>
        </p:nvSpPr>
        <p:spPr>
          <a:xfrm>
            <a:off x="11095176" y="6414760"/>
            <a:ext cx="258624" cy="248305"/>
          </a:xfrm>
          <a:prstGeom prst="rect">
            <a:avLst/>
          </a:prstGeom>
        </p:spPr>
        <p:txBody>
          <a:bodyPr anchor="ctr"/>
          <a:lstStyle>
            <a:lvl1pPr>
              <a:defRPr sz="1200">
                <a:solidFill>
                  <a:srgbClr val="888888"/>
                </a:solidFill>
                <a:latin typeface="+mj-lt"/>
                <a:ea typeface="+mj-ea"/>
                <a:cs typeface="+mj-cs"/>
                <a:sym typeface="Calibri"/>
              </a:defRPr>
            </a:lvl1pPr>
          </a:lstStyle>
          <a:p>
            <a:fld id="{86CB4B4D-7CA3-9044-876B-883B54F8677D}" type="slidenum">
              <a:t>‹Nº›</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33_Title and Content">
    <p:spTree>
      <p:nvGrpSpPr>
        <p:cNvPr id="1" name=""/>
        <p:cNvGrpSpPr/>
        <p:nvPr/>
      </p:nvGrpSpPr>
      <p:grpSpPr>
        <a:xfrm>
          <a:off x="0" y="0"/>
          <a:ext cx="0" cy="0"/>
          <a:chOff x="0" y="0"/>
          <a:chExt cx="0" cy="0"/>
        </a:xfrm>
      </p:grpSpPr>
      <p:sp>
        <p:nvSpPr>
          <p:cNvPr id="209" name="Body Level One…"/>
          <p:cNvSpPr txBox="1">
            <a:spLocks noGrp="1"/>
          </p:cNvSpPr>
          <p:nvPr>
            <p:ph type="body" idx="1"/>
          </p:nvPr>
        </p:nvSpPr>
        <p:spPr>
          <a:xfrm>
            <a:off x="838200" y="1825625"/>
            <a:ext cx="10515600" cy="4351338"/>
          </a:xfrm>
          <a:prstGeom prst="rect">
            <a:avLst/>
          </a:prstGeom>
        </p:spPr>
        <p:txBody>
          <a:bodyPr lIns="45719" tIns="45719" rIns="45719" bIns="45719">
            <a:normAutofit/>
          </a:bodyPr>
          <a:lstStyle>
            <a:lvl1pPr marL="228600" indent="-228600">
              <a:lnSpc>
                <a:spcPct val="90000"/>
              </a:lnSpc>
              <a:spcBef>
                <a:spcPts val="1000"/>
              </a:spcBef>
              <a:buClrTx/>
              <a:buFont typeface="Arial"/>
              <a:defRPr sz="2800">
                <a:latin typeface="+mj-lt"/>
                <a:ea typeface="+mj-ea"/>
                <a:cs typeface="+mj-cs"/>
                <a:sym typeface="Calibri"/>
              </a:defRPr>
            </a:lvl1pPr>
            <a:lvl2pPr marL="723900" indent="-266700">
              <a:lnSpc>
                <a:spcPct val="90000"/>
              </a:lnSpc>
              <a:spcBef>
                <a:spcPts val="1000"/>
              </a:spcBef>
              <a:buClrTx/>
              <a:buFont typeface="Arial"/>
              <a:buChar char="•"/>
              <a:defRPr sz="2800">
                <a:latin typeface="+mj-lt"/>
                <a:ea typeface="+mj-ea"/>
                <a:cs typeface="+mj-cs"/>
                <a:sym typeface="Calibri"/>
              </a:defRPr>
            </a:lvl2pPr>
            <a:lvl3pPr marL="1234439" indent="-320039">
              <a:lnSpc>
                <a:spcPct val="90000"/>
              </a:lnSpc>
              <a:spcBef>
                <a:spcPts val="1000"/>
              </a:spcBef>
              <a:buClrTx/>
              <a:buFont typeface="Arial"/>
              <a:defRPr sz="2800">
                <a:latin typeface="+mj-lt"/>
                <a:ea typeface="+mj-ea"/>
                <a:cs typeface="+mj-cs"/>
                <a:sym typeface="Calibri"/>
              </a:defRPr>
            </a:lvl3pPr>
            <a:lvl4pPr marL="1727200" indent="-355600">
              <a:lnSpc>
                <a:spcPct val="90000"/>
              </a:lnSpc>
              <a:spcBef>
                <a:spcPts val="1000"/>
              </a:spcBef>
              <a:buClrTx/>
              <a:buFont typeface="Arial"/>
              <a:buChar char="•"/>
              <a:defRPr sz="2800">
                <a:latin typeface="+mj-lt"/>
                <a:ea typeface="+mj-ea"/>
                <a:cs typeface="+mj-cs"/>
                <a:sym typeface="Calibri"/>
              </a:defRPr>
            </a:lvl4pPr>
            <a:lvl5pPr marL="2184400" indent="-355600">
              <a:lnSpc>
                <a:spcPct val="90000"/>
              </a:lnSpc>
              <a:spcBef>
                <a:spcPts val="1000"/>
              </a:spcBef>
              <a:buClrTx/>
              <a:buFont typeface="Arial"/>
              <a:defRPr sz="2800">
                <a:latin typeface="+mj-lt"/>
                <a:ea typeface="+mj-ea"/>
                <a:cs typeface="+mj-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10" name="Slide Number"/>
          <p:cNvSpPr txBox="1">
            <a:spLocks noGrp="1"/>
          </p:cNvSpPr>
          <p:nvPr>
            <p:ph type="sldNum" sz="quarter" idx="2"/>
          </p:nvPr>
        </p:nvSpPr>
        <p:spPr>
          <a:xfrm>
            <a:off x="11095176" y="6414760"/>
            <a:ext cx="258624" cy="248305"/>
          </a:xfrm>
          <a:prstGeom prst="rect">
            <a:avLst/>
          </a:prstGeom>
        </p:spPr>
        <p:txBody>
          <a:bodyPr anchor="ctr"/>
          <a:lstStyle>
            <a:lvl1pPr>
              <a:defRPr sz="1200">
                <a:solidFill>
                  <a:srgbClr val="888888"/>
                </a:solidFill>
                <a:latin typeface="+mj-lt"/>
                <a:ea typeface="+mj-ea"/>
                <a:cs typeface="+mj-cs"/>
                <a:sym typeface="Calibri"/>
              </a:defRPr>
            </a:lvl1pPr>
          </a:lstStyle>
          <a:p>
            <a:fld id="{86CB4B4D-7CA3-9044-876B-883B54F8677D}" type="slidenum">
              <a:t>‹Nº›</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Encabezado de sección">
    <p:spTree>
      <p:nvGrpSpPr>
        <p:cNvPr id="1" name=""/>
        <p:cNvGrpSpPr/>
        <p:nvPr/>
      </p:nvGrpSpPr>
      <p:grpSpPr>
        <a:xfrm>
          <a:off x="0" y="0"/>
          <a:ext cx="0" cy="0"/>
          <a:chOff x="0" y="0"/>
          <a:chExt cx="0" cy="0"/>
        </a:xfrm>
      </p:grpSpPr>
      <p:sp>
        <p:nvSpPr>
          <p:cNvPr id="41" name="Title Text"/>
          <p:cNvSpPr txBox="1">
            <a:spLocks noGrp="1"/>
          </p:cNvSpPr>
          <p:nvPr>
            <p:ph type="title"/>
          </p:nvPr>
        </p:nvSpPr>
        <p:spPr>
          <a:xfrm>
            <a:off x="963084" y="4406929"/>
            <a:ext cx="10363201" cy="1323440"/>
          </a:xfrm>
          <a:prstGeom prst="rect">
            <a:avLst/>
          </a:prstGeom>
        </p:spPr>
        <p:txBody>
          <a:bodyPr anchor="t">
            <a:normAutofit/>
          </a:bodyPr>
          <a:lstStyle>
            <a:lvl1pPr>
              <a:defRPr sz="4000" cap="all"/>
            </a:lvl1pPr>
          </a:lstStyle>
          <a:p>
            <a:r>
              <a:t>Title Text</a:t>
            </a:r>
          </a:p>
        </p:txBody>
      </p:sp>
      <p:sp>
        <p:nvSpPr>
          <p:cNvPr id="42" name="Body Level One…"/>
          <p:cNvSpPr txBox="1">
            <a:spLocks noGrp="1"/>
          </p:cNvSpPr>
          <p:nvPr>
            <p:ph type="body" sz="quarter" idx="1"/>
          </p:nvPr>
        </p:nvSpPr>
        <p:spPr>
          <a:xfrm>
            <a:off x="963084" y="2906715"/>
            <a:ext cx="10363201" cy="1500188"/>
          </a:xfrm>
          <a:prstGeom prst="rect">
            <a:avLst/>
          </a:prstGeom>
        </p:spPr>
        <p:txBody>
          <a:bodyPr anchor="b">
            <a:normAutofit/>
          </a:bodyPr>
          <a:lstStyle>
            <a:lvl1pPr marL="0" indent="0">
              <a:spcBef>
                <a:spcPts val="2400"/>
              </a:spcBef>
              <a:buClrTx/>
              <a:buSzTx/>
              <a:buNone/>
              <a:defRPr sz="2000"/>
            </a:lvl1pPr>
            <a:lvl2pPr marL="0" indent="457200">
              <a:spcBef>
                <a:spcPts val="2400"/>
              </a:spcBef>
              <a:buClrTx/>
              <a:buSzTx/>
              <a:buNone/>
              <a:defRPr sz="2000"/>
            </a:lvl2pPr>
            <a:lvl3pPr marL="0" indent="914400">
              <a:spcBef>
                <a:spcPts val="2400"/>
              </a:spcBef>
              <a:buClrTx/>
              <a:buSzTx/>
              <a:buNone/>
              <a:defRPr sz="2000"/>
            </a:lvl3pPr>
            <a:lvl4pPr marL="0" indent="1371600">
              <a:spcBef>
                <a:spcPts val="2400"/>
              </a:spcBef>
              <a:buClrTx/>
              <a:buSzTx/>
              <a:buNone/>
              <a:defRPr sz="2000"/>
            </a:lvl4pPr>
            <a:lvl5pPr marL="0" indent="1828800">
              <a:spcBef>
                <a:spcPts val="2400"/>
              </a:spcBef>
              <a:buClrTx/>
              <a:buSzTx/>
              <a:buNone/>
              <a:defRPr sz="2000"/>
            </a:lvl5pPr>
          </a:lstStyle>
          <a:p>
            <a:r>
              <a:t>Body Level One</a:t>
            </a:r>
          </a:p>
          <a:p>
            <a:pPr lvl="1"/>
            <a:r>
              <a:t>Body Level Two</a:t>
            </a:r>
          </a:p>
          <a:p>
            <a:pPr lvl="2"/>
            <a:r>
              <a:t>Body Level Three</a:t>
            </a:r>
          </a:p>
          <a:p>
            <a:pPr lvl="3"/>
            <a:r>
              <a:t>Body Level Four</a:t>
            </a:r>
          </a:p>
          <a:p>
            <a:pPr lvl="4"/>
            <a:r>
              <a:t>Body Level Five</a:t>
            </a:r>
          </a:p>
        </p:txBody>
      </p:sp>
      <p:sp>
        <p:nvSpPr>
          <p:cNvPr id="43"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Dos objetos">
    <p:spTree>
      <p:nvGrpSpPr>
        <p:cNvPr id="1" name=""/>
        <p:cNvGrpSpPr/>
        <p:nvPr/>
      </p:nvGrpSpPr>
      <p:grpSpPr>
        <a:xfrm>
          <a:off x="0" y="0"/>
          <a:ext cx="0" cy="0"/>
          <a:chOff x="0" y="0"/>
          <a:chExt cx="0" cy="0"/>
        </a:xfrm>
      </p:grpSpPr>
      <p:sp>
        <p:nvSpPr>
          <p:cNvPr id="50" name="Title Text"/>
          <p:cNvSpPr txBox="1">
            <a:spLocks noGrp="1"/>
          </p:cNvSpPr>
          <p:nvPr>
            <p:ph type="title"/>
          </p:nvPr>
        </p:nvSpPr>
        <p:spPr>
          <a:xfrm>
            <a:off x="2969097" y="22007"/>
            <a:ext cx="4934176" cy="646331"/>
          </a:xfrm>
          <a:prstGeom prst="rect">
            <a:avLst/>
          </a:prstGeom>
        </p:spPr>
        <p:txBody>
          <a:bodyPr>
            <a:normAutofit/>
          </a:bodyPr>
          <a:lstStyle/>
          <a:p>
            <a:r>
              <a:t>Title Text</a:t>
            </a:r>
          </a:p>
        </p:txBody>
      </p:sp>
      <p:sp>
        <p:nvSpPr>
          <p:cNvPr id="51" name="Body Level One…"/>
          <p:cNvSpPr txBox="1">
            <a:spLocks noGrp="1"/>
          </p:cNvSpPr>
          <p:nvPr>
            <p:ph type="body" sz="half" idx="1"/>
          </p:nvPr>
        </p:nvSpPr>
        <p:spPr>
          <a:xfrm>
            <a:off x="588471" y="1563687"/>
            <a:ext cx="5585884" cy="4525964"/>
          </a:xfrm>
          <a:prstGeom prst="rect">
            <a:avLst/>
          </a:prstGeom>
        </p:spPr>
        <p:txBody>
          <a:bodyPr>
            <a:normAutofit/>
          </a:bodyPr>
          <a:lstStyle>
            <a:lvl1pPr>
              <a:spcBef>
                <a:spcPts val="3300"/>
              </a:spcBef>
              <a:defRPr sz="2800"/>
            </a:lvl1pPr>
            <a:lvl2pPr>
              <a:spcBef>
                <a:spcPts val="3300"/>
              </a:spcBef>
              <a:defRPr sz="2800"/>
            </a:lvl2pPr>
            <a:lvl3pPr>
              <a:spcBef>
                <a:spcPts val="3300"/>
              </a:spcBef>
              <a:defRPr sz="2800"/>
            </a:lvl3pPr>
            <a:lvl4pPr marL="1237544" indent="-424744">
              <a:spcBef>
                <a:spcPts val="3300"/>
              </a:spcBef>
              <a:defRPr sz="2800"/>
            </a:lvl4pPr>
            <a:lvl5pPr marL="1497365" indent="-409927">
              <a:spcBef>
                <a:spcPts val="3300"/>
              </a:spcBef>
              <a:defRPr sz="2800"/>
            </a:lvl5pPr>
          </a:lstStyle>
          <a:p>
            <a:r>
              <a:t>Body Level One</a:t>
            </a:r>
          </a:p>
          <a:p>
            <a:pPr lvl="1"/>
            <a:r>
              <a:t>Body Level Two</a:t>
            </a:r>
          </a:p>
          <a:p>
            <a:pPr lvl="2"/>
            <a:r>
              <a:t>Body Level Three</a:t>
            </a:r>
          </a:p>
          <a:p>
            <a:pPr lvl="3"/>
            <a:r>
              <a:t>Body Level Four</a:t>
            </a:r>
          </a:p>
          <a:p>
            <a:pPr lvl="4"/>
            <a:r>
              <a:t>Body Level Five</a:t>
            </a:r>
          </a:p>
        </p:txBody>
      </p:sp>
      <p:sp>
        <p:nvSpPr>
          <p:cNvPr id="52"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ación">
    <p:spTree>
      <p:nvGrpSpPr>
        <p:cNvPr id="1" name=""/>
        <p:cNvGrpSpPr/>
        <p:nvPr/>
      </p:nvGrpSpPr>
      <p:grpSpPr>
        <a:xfrm>
          <a:off x="0" y="0"/>
          <a:ext cx="0" cy="0"/>
          <a:chOff x="0" y="0"/>
          <a:chExt cx="0" cy="0"/>
        </a:xfrm>
      </p:grpSpPr>
      <p:sp>
        <p:nvSpPr>
          <p:cNvPr id="59" name="Title Text"/>
          <p:cNvSpPr txBox="1">
            <a:spLocks noGrp="1"/>
          </p:cNvSpPr>
          <p:nvPr>
            <p:ph type="title"/>
          </p:nvPr>
        </p:nvSpPr>
        <p:spPr>
          <a:xfrm>
            <a:off x="609600" y="1048305"/>
            <a:ext cx="10972800" cy="369333"/>
          </a:xfrm>
          <a:prstGeom prst="rect">
            <a:avLst/>
          </a:prstGeom>
        </p:spPr>
        <p:txBody>
          <a:bodyPr>
            <a:normAutofit/>
          </a:bodyPr>
          <a:lstStyle/>
          <a:p>
            <a:r>
              <a:t>Title Text</a:t>
            </a:r>
          </a:p>
        </p:txBody>
      </p:sp>
      <p:sp>
        <p:nvSpPr>
          <p:cNvPr id="60" name="Body Level One…"/>
          <p:cNvSpPr txBox="1">
            <a:spLocks noGrp="1"/>
          </p:cNvSpPr>
          <p:nvPr>
            <p:ph type="body" sz="quarter" idx="1"/>
          </p:nvPr>
        </p:nvSpPr>
        <p:spPr>
          <a:xfrm>
            <a:off x="609601" y="1535112"/>
            <a:ext cx="5386918" cy="639763"/>
          </a:xfrm>
          <a:prstGeom prst="rect">
            <a:avLst/>
          </a:prstGeom>
        </p:spPr>
        <p:txBody>
          <a:bodyPr anchor="b">
            <a:normAutofit/>
          </a:bodyPr>
          <a:lstStyle>
            <a:lvl1pPr marL="0" indent="0">
              <a:spcBef>
                <a:spcPts val="2800"/>
              </a:spcBef>
              <a:buClrTx/>
              <a:buSzTx/>
              <a:buNone/>
              <a:defRPr sz="2400" b="1"/>
            </a:lvl1pPr>
            <a:lvl2pPr marL="0" indent="457200">
              <a:spcBef>
                <a:spcPts val="2800"/>
              </a:spcBef>
              <a:buClrTx/>
              <a:buSzTx/>
              <a:buNone/>
              <a:defRPr sz="2400" b="1"/>
            </a:lvl2pPr>
            <a:lvl3pPr marL="0" indent="914400">
              <a:spcBef>
                <a:spcPts val="2800"/>
              </a:spcBef>
              <a:buClrTx/>
              <a:buSzTx/>
              <a:buNone/>
              <a:defRPr sz="2400" b="1"/>
            </a:lvl3pPr>
            <a:lvl4pPr marL="0" indent="1371600">
              <a:spcBef>
                <a:spcPts val="2800"/>
              </a:spcBef>
              <a:buClrTx/>
              <a:buSzTx/>
              <a:buNone/>
              <a:defRPr sz="2400" b="1"/>
            </a:lvl4pPr>
            <a:lvl5pPr marL="0" indent="1828800">
              <a:spcBef>
                <a:spcPts val="2800"/>
              </a:spcBef>
              <a:buClrTx/>
              <a:buSz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61" name="4 Marcador de texto"/>
          <p:cNvSpPr>
            <a:spLocks noGrp="1"/>
          </p:cNvSpPr>
          <p:nvPr>
            <p:ph type="body" sz="quarter" idx="21"/>
          </p:nvPr>
        </p:nvSpPr>
        <p:spPr>
          <a:xfrm>
            <a:off x="6193373" y="1535112"/>
            <a:ext cx="5389034" cy="639763"/>
          </a:xfrm>
          <a:prstGeom prst="rect">
            <a:avLst/>
          </a:prstGeom>
        </p:spPr>
        <p:txBody>
          <a:bodyPr anchor="b">
            <a:normAutofit/>
          </a:bodyPr>
          <a:lstStyle/>
          <a:p>
            <a:pPr marL="0" indent="0">
              <a:spcBef>
                <a:spcPts val="2800"/>
              </a:spcBef>
              <a:buClrTx/>
              <a:buSzTx/>
              <a:buNone/>
              <a:defRPr sz="2400" b="1"/>
            </a:pPr>
            <a:endParaRPr/>
          </a:p>
        </p:txBody>
      </p:sp>
      <p:sp>
        <p:nvSpPr>
          <p:cNvPr id="62"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Sólo el título">
    <p:spTree>
      <p:nvGrpSpPr>
        <p:cNvPr id="1" name=""/>
        <p:cNvGrpSpPr/>
        <p:nvPr/>
      </p:nvGrpSpPr>
      <p:grpSpPr>
        <a:xfrm>
          <a:off x="0" y="0"/>
          <a:ext cx="0" cy="0"/>
          <a:chOff x="0" y="0"/>
          <a:chExt cx="0" cy="0"/>
        </a:xfrm>
      </p:grpSpPr>
      <p:sp>
        <p:nvSpPr>
          <p:cNvPr id="69" name="Title Text"/>
          <p:cNvSpPr txBox="1">
            <a:spLocks noGrp="1"/>
          </p:cNvSpPr>
          <p:nvPr>
            <p:ph type="title"/>
          </p:nvPr>
        </p:nvSpPr>
        <p:spPr>
          <a:xfrm>
            <a:off x="1212022" y="22007"/>
            <a:ext cx="4934176" cy="646331"/>
          </a:xfrm>
          <a:prstGeom prst="rect">
            <a:avLst/>
          </a:prstGeom>
        </p:spPr>
        <p:txBody>
          <a:bodyPr>
            <a:normAutofit/>
          </a:bodyPr>
          <a:lstStyle/>
          <a:p>
            <a:r>
              <a:t>Title Text</a:t>
            </a:r>
          </a:p>
        </p:txBody>
      </p:sp>
      <p:sp>
        <p:nvSpPr>
          <p:cNvPr id="70"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En blanco">
    <p:spTree>
      <p:nvGrpSpPr>
        <p:cNvPr id="1" name=""/>
        <p:cNvGrpSpPr/>
        <p:nvPr/>
      </p:nvGrpSpPr>
      <p:grpSpPr>
        <a:xfrm>
          <a:off x="0" y="0"/>
          <a:ext cx="0" cy="0"/>
          <a:chOff x="0" y="0"/>
          <a:chExt cx="0" cy="0"/>
        </a:xfrm>
      </p:grpSpPr>
      <p:sp>
        <p:nvSpPr>
          <p:cNvPr id="77"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ido con título">
    <p:spTree>
      <p:nvGrpSpPr>
        <p:cNvPr id="1" name=""/>
        <p:cNvGrpSpPr/>
        <p:nvPr/>
      </p:nvGrpSpPr>
      <p:grpSpPr>
        <a:xfrm>
          <a:off x="0" y="0"/>
          <a:ext cx="0" cy="0"/>
          <a:chOff x="0" y="0"/>
          <a:chExt cx="0" cy="0"/>
        </a:xfrm>
      </p:grpSpPr>
      <p:sp>
        <p:nvSpPr>
          <p:cNvPr id="84" name="Title Text"/>
          <p:cNvSpPr txBox="1">
            <a:spLocks noGrp="1"/>
          </p:cNvSpPr>
          <p:nvPr>
            <p:ph type="title"/>
          </p:nvPr>
        </p:nvSpPr>
        <p:spPr>
          <a:xfrm>
            <a:off x="609601" y="727218"/>
            <a:ext cx="4011085" cy="707887"/>
          </a:xfrm>
          <a:prstGeom prst="rect">
            <a:avLst/>
          </a:prstGeom>
        </p:spPr>
        <p:txBody>
          <a:bodyPr>
            <a:normAutofit/>
          </a:bodyPr>
          <a:lstStyle>
            <a:lvl1pPr>
              <a:defRPr sz="2000"/>
            </a:lvl1pPr>
          </a:lstStyle>
          <a:p>
            <a:r>
              <a:t>Title Text</a:t>
            </a:r>
          </a:p>
        </p:txBody>
      </p:sp>
      <p:sp>
        <p:nvSpPr>
          <p:cNvPr id="85" name="Body Level One…"/>
          <p:cNvSpPr txBox="1">
            <a:spLocks noGrp="1"/>
          </p:cNvSpPr>
          <p:nvPr>
            <p:ph type="body" idx="1"/>
          </p:nvPr>
        </p:nvSpPr>
        <p:spPr>
          <a:xfrm>
            <a:off x="4766735" y="273107"/>
            <a:ext cx="6815668" cy="5853114"/>
          </a:xfrm>
          <a:prstGeom prst="rect">
            <a:avLst/>
          </a:prstGeom>
        </p:spPr>
        <p:txBody>
          <a:bodyPr>
            <a:normAutofit/>
          </a:bodyPr>
          <a:lstStyle>
            <a:lvl1pPr>
              <a:spcBef>
                <a:spcPts val="3800"/>
              </a:spcBef>
              <a:defRPr sz="3200"/>
            </a:lvl1pPr>
            <a:lvl2pPr marL="575809" indent="-301171">
              <a:spcBef>
                <a:spcPts val="3800"/>
              </a:spcBef>
              <a:defRPr sz="3200"/>
            </a:lvl2pPr>
            <a:lvl3pPr marL="901700" indent="-361950">
              <a:spcBef>
                <a:spcPts val="3800"/>
              </a:spcBef>
              <a:defRPr sz="3200"/>
            </a:lvl3pPr>
            <a:lvl4pPr marL="1249680" indent="-436880">
              <a:spcBef>
                <a:spcPts val="3800"/>
              </a:spcBef>
              <a:defRPr sz="3200"/>
            </a:lvl4pPr>
            <a:lvl5pPr marL="1509078" indent="-421640">
              <a:spcBef>
                <a:spcPts val="3800"/>
              </a:spcBef>
              <a:defRPr sz="3200"/>
            </a:lvl5pPr>
          </a:lstStyle>
          <a:p>
            <a:r>
              <a:t>Body Level One</a:t>
            </a:r>
          </a:p>
          <a:p>
            <a:pPr lvl="1"/>
            <a:r>
              <a:t>Body Level Two</a:t>
            </a:r>
          </a:p>
          <a:p>
            <a:pPr lvl="2"/>
            <a:r>
              <a:t>Body Level Three</a:t>
            </a:r>
          </a:p>
          <a:p>
            <a:pPr lvl="3"/>
            <a:r>
              <a:t>Body Level Four</a:t>
            </a:r>
          </a:p>
          <a:p>
            <a:pPr lvl="4"/>
            <a:r>
              <a:t>Body Level Five</a:t>
            </a:r>
          </a:p>
        </p:txBody>
      </p:sp>
      <p:sp>
        <p:nvSpPr>
          <p:cNvPr id="86" name="3 Marcador de texto"/>
          <p:cNvSpPr>
            <a:spLocks noGrp="1"/>
          </p:cNvSpPr>
          <p:nvPr>
            <p:ph type="body" sz="half" idx="21"/>
          </p:nvPr>
        </p:nvSpPr>
        <p:spPr>
          <a:xfrm>
            <a:off x="609601" y="1435104"/>
            <a:ext cx="4011085" cy="4691063"/>
          </a:xfrm>
          <a:prstGeom prst="rect">
            <a:avLst/>
          </a:prstGeom>
        </p:spPr>
        <p:txBody>
          <a:bodyPr>
            <a:normAutofit/>
          </a:bodyPr>
          <a:lstStyle/>
          <a:p>
            <a:pPr marL="0" indent="0">
              <a:buClrTx/>
              <a:buSzTx/>
              <a:buNone/>
            </a:pPr>
            <a:endParaRPr/>
          </a:p>
        </p:txBody>
      </p:sp>
      <p:sp>
        <p:nvSpPr>
          <p:cNvPr id="87"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Imagen con título">
    <p:spTree>
      <p:nvGrpSpPr>
        <p:cNvPr id="1" name=""/>
        <p:cNvGrpSpPr/>
        <p:nvPr/>
      </p:nvGrpSpPr>
      <p:grpSpPr>
        <a:xfrm>
          <a:off x="0" y="0"/>
          <a:ext cx="0" cy="0"/>
          <a:chOff x="0" y="0"/>
          <a:chExt cx="0" cy="0"/>
        </a:xfrm>
      </p:grpSpPr>
      <p:sp>
        <p:nvSpPr>
          <p:cNvPr id="94" name="Title Text"/>
          <p:cNvSpPr txBox="1">
            <a:spLocks noGrp="1"/>
          </p:cNvSpPr>
          <p:nvPr>
            <p:ph type="title"/>
          </p:nvPr>
        </p:nvSpPr>
        <p:spPr>
          <a:xfrm>
            <a:off x="2389716" y="4967228"/>
            <a:ext cx="7315201" cy="400111"/>
          </a:xfrm>
          <a:prstGeom prst="rect">
            <a:avLst/>
          </a:prstGeom>
        </p:spPr>
        <p:txBody>
          <a:bodyPr>
            <a:normAutofit/>
          </a:bodyPr>
          <a:lstStyle>
            <a:lvl1pPr>
              <a:defRPr sz="2000"/>
            </a:lvl1pPr>
          </a:lstStyle>
          <a:p>
            <a:r>
              <a:t>Title Text</a:t>
            </a:r>
          </a:p>
        </p:txBody>
      </p:sp>
      <p:sp>
        <p:nvSpPr>
          <p:cNvPr id="95" name="2 Marcador de posición de imagen"/>
          <p:cNvSpPr>
            <a:spLocks noGrp="1"/>
          </p:cNvSpPr>
          <p:nvPr>
            <p:ph type="pic" sz="half" idx="21"/>
          </p:nvPr>
        </p:nvSpPr>
        <p:spPr>
          <a:xfrm>
            <a:off x="2389716" y="612775"/>
            <a:ext cx="7315201" cy="4114800"/>
          </a:xfrm>
          <a:prstGeom prst="rect">
            <a:avLst/>
          </a:prstGeom>
        </p:spPr>
        <p:txBody>
          <a:bodyPr lIns="91439" tIns="45719" rIns="91439" bIns="45719"/>
          <a:lstStyle/>
          <a:p>
            <a:endParaRPr/>
          </a:p>
        </p:txBody>
      </p:sp>
      <p:sp>
        <p:nvSpPr>
          <p:cNvPr id="96" name="Body Level One…"/>
          <p:cNvSpPr txBox="1">
            <a:spLocks noGrp="1"/>
          </p:cNvSpPr>
          <p:nvPr>
            <p:ph type="body" sz="quarter" idx="1"/>
          </p:nvPr>
        </p:nvSpPr>
        <p:spPr>
          <a:xfrm>
            <a:off x="2389716" y="5367339"/>
            <a:ext cx="7315201" cy="804863"/>
          </a:xfrm>
          <a:prstGeom prst="rect">
            <a:avLst/>
          </a:prstGeom>
        </p:spPr>
        <p:txBody>
          <a:bodyPr>
            <a:normAutofit/>
          </a:bodyPr>
          <a:lstStyle>
            <a:lvl1pPr marL="0" indent="0">
              <a:buClrTx/>
              <a:buSzTx/>
              <a:buNone/>
            </a:lvl1pPr>
            <a:lvl2pPr marL="0" indent="457200">
              <a:buClrTx/>
              <a:buSzTx/>
              <a:buNone/>
            </a:lvl2pPr>
            <a:lvl3pPr marL="0" indent="914400">
              <a:buClrTx/>
              <a:buSzTx/>
              <a:buNone/>
            </a:lvl3pPr>
            <a:lvl4pPr marL="0" indent="1371600">
              <a:buClrTx/>
              <a:buSzTx/>
              <a:buNone/>
            </a:lvl4pPr>
            <a:lvl5pPr marL="0" indent="1828800">
              <a:buClrTx/>
              <a:buSzTx/>
              <a:buNone/>
            </a:lvl5pPr>
          </a:lstStyle>
          <a:p>
            <a:r>
              <a:t>Body Level One</a:t>
            </a:r>
          </a:p>
          <a:p>
            <a:pPr lvl="1"/>
            <a:r>
              <a:t>Body Level Two</a:t>
            </a:r>
          </a:p>
          <a:p>
            <a:pPr lvl="2"/>
            <a:r>
              <a:t>Body Level Three</a:t>
            </a:r>
          </a:p>
          <a:p>
            <a:pPr lvl="3"/>
            <a:r>
              <a:t>Body Level Four</a:t>
            </a:r>
          </a:p>
          <a:p>
            <a:pPr lvl="4"/>
            <a:r>
              <a:t>Body Level Five</a:t>
            </a:r>
          </a:p>
        </p:txBody>
      </p:sp>
      <p:sp>
        <p:nvSpPr>
          <p:cNvPr id="97"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Line 121"/>
          <p:cNvSpPr/>
          <p:nvPr/>
        </p:nvSpPr>
        <p:spPr>
          <a:xfrm>
            <a:off x="0" y="889000"/>
            <a:ext cx="12192000" cy="0"/>
          </a:xfrm>
          <a:prstGeom prst="line">
            <a:avLst/>
          </a:prstGeom>
          <a:ln w="15875">
            <a:solidFill>
              <a:srgbClr val="1D7CD6"/>
            </a:solidFill>
          </a:ln>
        </p:spPr>
        <p:txBody>
          <a:bodyPr lIns="36000" tIns="36000" rIns="36000" bIns="36000"/>
          <a:lstStyle/>
          <a:p>
            <a:endParaRPr/>
          </a:p>
        </p:txBody>
      </p:sp>
      <p:pic>
        <p:nvPicPr>
          <p:cNvPr id="3" name="Picture 4" descr="Picture 4"/>
          <p:cNvPicPr>
            <a:picLocks noChangeAspect="1"/>
          </p:cNvPicPr>
          <p:nvPr/>
        </p:nvPicPr>
        <p:blipFill>
          <a:blip r:embed="rId24"/>
          <a:stretch>
            <a:fillRect/>
          </a:stretch>
        </p:blipFill>
        <p:spPr>
          <a:xfrm>
            <a:off x="10506584" y="32818"/>
            <a:ext cx="1557595" cy="804192"/>
          </a:xfrm>
          <a:prstGeom prst="rect">
            <a:avLst/>
          </a:prstGeom>
          <a:ln w="12700">
            <a:miter lim="400000"/>
          </a:ln>
        </p:spPr>
      </p:pic>
      <p:sp>
        <p:nvSpPr>
          <p:cNvPr id="4" name="Slide Number"/>
          <p:cNvSpPr txBox="1">
            <a:spLocks noGrp="1"/>
          </p:cNvSpPr>
          <p:nvPr>
            <p:ph type="sldNum" sz="quarter" idx="2"/>
          </p:nvPr>
        </p:nvSpPr>
        <p:spPr>
          <a:xfrm>
            <a:off x="11909923" y="6637338"/>
            <a:ext cx="231278" cy="214701"/>
          </a:xfrm>
          <a:prstGeom prst="rect">
            <a:avLst/>
          </a:prstGeom>
          <a:ln w="12700">
            <a:miter lim="400000"/>
          </a:ln>
        </p:spPr>
        <p:txBody>
          <a:bodyPr wrap="none" lIns="45719" rIns="45719">
            <a:spAutoFit/>
          </a:bodyPr>
          <a:lstStyle>
            <a:lvl1pPr algn="r">
              <a:defRPr sz="900">
                <a:solidFill>
                  <a:srgbClr val="FFFFFF"/>
                </a:solidFill>
              </a:defRPr>
            </a:lvl1pPr>
          </a:lstStyle>
          <a:p>
            <a:fld id="{86CB4B4D-7CA3-9044-876B-883B54F8677D}" type="slidenum">
              <a:t>‹Nº›</a:t>
            </a:fld>
            <a:endParaRPr/>
          </a:p>
        </p:txBody>
      </p:sp>
      <p:sp>
        <p:nvSpPr>
          <p:cNvPr id="5" name="Title Text"/>
          <p:cNvSpPr txBox="1">
            <a:spLocks noGrp="1"/>
          </p:cNvSpPr>
          <p:nvPr>
            <p:ph type="title"/>
          </p:nvPr>
        </p:nvSpPr>
        <p:spPr>
          <a:xfrm>
            <a:off x="609600" y="0"/>
            <a:ext cx="10972800" cy="14176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lstStyle/>
          <a:p>
            <a:r>
              <a:t>Title Text</a:t>
            </a:r>
          </a:p>
        </p:txBody>
      </p:sp>
      <p:sp>
        <p:nvSpPr>
          <p:cNvPr id="6"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ransition spd="med"/>
  <p:txStyles>
    <p:titleStyle>
      <a:lvl1pPr marL="0" marR="0" indent="0" algn="l" defTabSz="914400" rtl="0" latinLnBrk="0">
        <a:lnSpc>
          <a:spcPct val="100000"/>
        </a:lnSpc>
        <a:spcBef>
          <a:spcPts val="0"/>
        </a:spcBef>
        <a:spcAft>
          <a:spcPts val="0"/>
        </a:spcAft>
        <a:buClrTx/>
        <a:buSzTx/>
        <a:buFontTx/>
        <a:buNone/>
        <a:tabLst/>
        <a:defRPr sz="1800" b="1" i="0" u="none" strike="noStrike" cap="none" spc="0" baseline="0">
          <a:solidFill>
            <a:srgbClr val="0099CC"/>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sz="1800" b="1" i="0" u="none" strike="noStrike" cap="none" spc="0" baseline="0">
          <a:solidFill>
            <a:srgbClr val="0099CC"/>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1800" b="1" i="0" u="none" strike="noStrike" cap="none" spc="0" baseline="0">
          <a:solidFill>
            <a:srgbClr val="0099CC"/>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1800" b="1" i="0" u="none" strike="noStrike" cap="none" spc="0" baseline="0">
          <a:solidFill>
            <a:srgbClr val="0099CC"/>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1800" b="1" i="0" u="none" strike="noStrike" cap="none" spc="0" baseline="0">
          <a:solidFill>
            <a:srgbClr val="0099CC"/>
          </a:solidFill>
          <a:uFillTx/>
          <a:latin typeface="Arial"/>
          <a:ea typeface="Arial"/>
          <a:cs typeface="Arial"/>
          <a:sym typeface="Arial"/>
        </a:defRPr>
      </a:lvl5pPr>
      <a:lvl6pPr marL="0" marR="0" indent="457200" algn="l" defTabSz="914400" rtl="0" latinLnBrk="0">
        <a:lnSpc>
          <a:spcPct val="100000"/>
        </a:lnSpc>
        <a:spcBef>
          <a:spcPts val="0"/>
        </a:spcBef>
        <a:spcAft>
          <a:spcPts val="0"/>
        </a:spcAft>
        <a:buClrTx/>
        <a:buSzTx/>
        <a:buFontTx/>
        <a:buNone/>
        <a:tabLst/>
        <a:defRPr sz="1800" b="1" i="0" u="none" strike="noStrike" cap="none" spc="0" baseline="0">
          <a:solidFill>
            <a:srgbClr val="0099CC"/>
          </a:solidFill>
          <a:uFillTx/>
          <a:latin typeface="Arial"/>
          <a:ea typeface="Arial"/>
          <a:cs typeface="Arial"/>
          <a:sym typeface="Arial"/>
        </a:defRPr>
      </a:lvl6pPr>
      <a:lvl7pPr marL="0" marR="0" indent="914400" algn="l" defTabSz="914400" rtl="0" latinLnBrk="0">
        <a:lnSpc>
          <a:spcPct val="100000"/>
        </a:lnSpc>
        <a:spcBef>
          <a:spcPts val="0"/>
        </a:spcBef>
        <a:spcAft>
          <a:spcPts val="0"/>
        </a:spcAft>
        <a:buClrTx/>
        <a:buSzTx/>
        <a:buFontTx/>
        <a:buNone/>
        <a:tabLst/>
        <a:defRPr sz="1800" b="1" i="0" u="none" strike="noStrike" cap="none" spc="0" baseline="0">
          <a:solidFill>
            <a:srgbClr val="0099CC"/>
          </a:solidFill>
          <a:uFillTx/>
          <a:latin typeface="Arial"/>
          <a:ea typeface="Arial"/>
          <a:cs typeface="Arial"/>
          <a:sym typeface="Arial"/>
        </a:defRPr>
      </a:lvl7pPr>
      <a:lvl8pPr marL="0" marR="0" indent="1371600" algn="l" defTabSz="914400" rtl="0" latinLnBrk="0">
        <a:lnSpc>
          <a:spcPct val="100000"/>
        </a:lnSpc>
        <a:spcBef>
          <a:spcPts val="0"/>
        </a:spcBef>
        <a:spcAft>
          <a:spcPts val="0"/>
        </a:spcAft>
        <a:buClrTx/>
        <a:buSzTx/>
        <a:buFontTx/>
        <a:buNone/>
        <a:tabLst/>
        <a:defRPr sz="1800" b="1" i="0" u="none" strike="noStrike" cap="none" spc="0" baseline="0">
          <a:solidFill>
            <a:srgbClr val="0099CC"/>
          </a:solidFill>
          <a:uFillTx/>
          <a:latin typeface="Arial"/>
          <a:ea typeface="Arial"/>
          <a:cs typeface="Arial"/>
          <a:sym typeface="Arial"/>
        </a:defRPr>
      </a:lvl8pPr>
      <a:lvl9pPr marL="0" marR="0" indent="1828800" algn="l" defTabSz="914400" rtl="0" latinLnBrk="0">
        <a:lnSpc>
          <a:spcPct val="100000"/>
        </a:lnSpc>
        <a:spcBef>
          <a:spcPts val="0"/>
        </a:spcBef>
        <a:spcAft>
          <a:spcPts val="0"/>
        </a:spcAft>
        <a:buClrTx/>
        <a:buSzTx/>
        <a:buFontTx/>
        <a:buNone/>
        <a:tabLst/>
        <a:defRPr sz="1800" b="1" i="0" u="none" strike="noStrike" cap="none" spc="0" baseline="0">
          <a:solidFill>
            <a:srgbClr val="0099CC"/>
          </a:solidFill>
          <a:uFillTx/>
          <a:latin typeface="Arial"/>
          <a:ea typeface="Arial"/>
          <a:cs typeface="Arial"/>
          <a:sym typeface="Arial"/>
        </a:defRPr>
      </a:lvl9pPr>
    </p:titleStyle>
    <p:bodyStyle>
      <a:lvl1pPr marL="273050" marR="0" indent="-273050" algn="l" defTabSz="914400" rtl="0" latinLnBrk="0">
        <a:lnSpc>
          <a:spcPct val="100000"/>
        </a:lnSpc>
        <a:spcBef>
          <a:spcPts val="1600"/>
        </a:spcBef>
        <a:spcAft>
          <a:spcPts val="0"/>
        </a:spcAft>
        <a:buClr>
          <a:srgbClr val="000000"/>
        </a:buClr>
        <a:buSzPct val="100000"/>
        <a:buFontTx/>
        <a:buChar char="•"/>
        <a:tabLst/>
        <a:defRPr sz="1400" b="0" i="0" u="none" strike="noStrike" cap="none" spc="0" baseline="0">
          <a:solidFill>
            <a:srgbClr val="000000"/>
          </a:solidFill>
          <a:uFillTx/>
          <a:latin typeface="Arial"/>
          <a:ea typeface="Arial"/>
          <a:cs typeface="Arial"/>
          <a:sym typeface="Arial"/>
        </a:defRPr>
      </a:lvl1pPr>
      <a:lvl2pPr marL="582083" marR="0" indent="-307445" algn="l" defTabSz="914400" rtl="0" latinLnBrk="0">
        <a:lnSpc>
          <a:spcPct val="100000"/>
        </a:lnSpc>
        <a:spcBef>
          <a:spcPts val="1600"/>
        </a:spcBef>
        <a:spcAft>
          <a:spcPts val="0"/>
        </a:spcAft>
        <a:buClr>
          <a:srgbClr val="000000"/>
        </a:buClr>
        <a:buSzPct val="100000"/>
        <a:buFontTx/>
        <a:buChar char="–"/>
        <a:tabLst/>
        <a:defRPr sz="1400" b="0" i="0" u="none" strike="noStrike" cap="none" spc="0" baseline="0">
          <a:solidFill>
            <a:srgbClr val="000000"/>
          </a:solidFill>
          <a:uFillTx/>
          <a:latin typeface="Arial"/>
          <a:ea typeface="Arial"/>
          <a:cs typeface="Arial"/>
          <a:sym typeface="Arial"/>
        </a:defRPr>
      </a:lvl2pPr>
      <a:lvl3pPr marL="919798" marR="0" indent="-380048" algn="l" defTabSz="914400" rtl="0" latinLnBrk="0">
        <a:lnSpc>
          <a:spcPct val="100000"/>
        </a:lnSpc>
        <a:spcBef>
          <a:spcPts val="1600"/>
        </a:spcBef>
        <a:spcAft>
          <a:spcPts val="0"/>
        </a:spcAft>
        <a:buClr>
          <a:srgbClr val="000000"/>
        </a:buClr>
        <a:buSzPct val="100000"/>
        <a:buFontTx/>
        <a:buChar char="•"/>
        <a:tabLst/>
        <a:defRPr sz="1400" b="0" i="0" u="none" strike="noStrike" cap="none" spc="0" baseline="0">
          <a:solidFill>
            <a:srgbClr val="000000"/>
          </a:solidFill>
          <a:uFillTx/>
          <a:latin typeface="Arial"/>
          <a:ea typeface="Arial"/>
          <a:cs typeface="Arial"/>
          <a:sym typeface="Arial"/>
        </a:defRPr>
      </a:lvl3pPr>
      <a:lvl4pPr marL="1195070" marR="0" indent="-382270" algn="l" defTabSz="914400" rtl="0" latinLnBrk="0">
        <a:lnSpc>
          <a:spcPct val="100000"/>
        </a:lnSpc>
        <a:spcBef>
          <a:spcPts val="1600"/>
        </a:spcBef>
        <a:spcAft>
          <a:spcPts val="0"/>
        </a:spcAft>
        <a:buClr>
          <a:srgbClr val="000000"/>
        </a:buClr>
        <a:buSzPct val="100000"/>
        <a:buFontTx/>
        <a:buChar char="–"/>
        <a:tabLst/>
        <a:defRPr sz="1400" b="0" i="0" u="none" strike="noStrike" cap="none" spc="0" baseline="0">
          <a:solidFill>
            <a:srgbClr val="000000"/>
          </a:solidFill>
          <a:uFillTx/>
          <a:latin typeface="Arial"/>
          <a:ea typeface="Arial"/>
          <a:cs typeface="Arial"/>
          <a:sym typeface="Arial"/>
        </a:defRPr>
      </a:lvl4pPr>
      <a:lvl5pPr marL="1456373" marR="0" indent="-368935" algn="l" defTabSz="914400" rtl="0" latinLnBrk="0">
        <a:lnSpc>
          <a:spcPct val="100000"/>
        </a:lnSpc>
        <a:spcBef>
          <a:spcPts val="1600"/>
        </a:spcBef>
        <a:spcAft>
          <a:spcPts val="0"/>
        </a:spcAft>
        <a:buClr>
          <a:srgbClr val="000000"/>
        </a:buClr>
        <a:buSzPct val="100000"/>
        <a:buFontTx/>
        <a:buChar char="•"/>
        <a:tabLst/>
        <a:defRPr sz="1400" b="0" i="0" u="none" strike="noStrike" cap="none" spc="0" baseline="0">
          <a:solidFill>
            <a:srgbClr val="000000"/>
          </a:solidFill>
          <a:uFillTx/>
          <a:latin typeface="Arial"/>
          <a:ea typeface="Arial"/>
          <a:cs typeface="Arial"/>
          <a:sym typeface="Arial"/>
        </a:defRPr>
      </a:lvl5pPr>
      <a:lvl6pPr marL="1913573" marR="0" indent="-368935" algn="l" defTabSz="914400" rtl="0" latinLnBrk="0">
        <a:lnSpc>
          <a:spcPct val="100000"/>
        </a:lnSpc>
        <a:spcBef>
          <a:spcPts val="1600"/>
        </a:spcBef>
        <a:spcAft>
          <a:spcPts val="0"/>
        </a:spcAft>
        <a:buClr>
          <a:srgbClr val="000000"/>
        </a:buClr>
        <a:buSzPct val="100000"/>
        <a:buFontTx/>
        <a:buChar char="•"/>
        <a:tabLst/>
        <a:defRPr sz="1400" b="0" i="0" u="none" strike="noStrike" cap="none" spc="0" baseline="0">
          <a:solidFill>
            <a:srgbClr val="000000"/>
          </a:solidFill>
          <a:uFillTx/>
          <a:latin typeface="Arial"/>
          <a:ea typeface="Arial"/>
          <a:cs typeface="Arial"/>
          <a:sym typeface="Arial"/>
        </a:defRPr>
      </a:lvl6pPr>
      <a:lvl7pPr marL="2370773" marR="0" indent="-368935" algn="l" defTabSz="914400" rtl="0" latinLnBrk="0">
        <a:lnSpc>
          <a:spcPct val="100000"/>
        </a:lnSpc>
        <a:spcBef>
          <a:spcPts val="1600"/>
        </a:spcBef>
        <a:spcAft>
          <a:spcPts val="0"/>
        </a:spcAft>
        <a:buClr>
          <a:srgbClr val="000000"/>
        </a:buClr>
        <a:buSzPct val="100000"/>
        <a:buFontTx/>
        <a:buChar char="•"/>
        <a:tabLst/>
        <a:defRPr sz="1400" b="0" i="0" u="none" strike="noStrike" cap="none" spc="0" baseline="0">
          <a:solidFill>
            <a:srgbClr val="000000"/>
          </a:solidFill>
          <a:uFillTx/>
          <a:latin typeface="Arial"/>
          <a:ea typeface="Arial"/>
          <a:cs typeface="Arial"/>
          <a:sym typeface="Arial"/>
        </a:defRPr>
      </a:lvl7pPr>
      <a:lvl8pPr marL="2827973" marR="0" indent="-368935" algn="l" defTabSz="914400" rtl="0" latinLnBrk="0">
        <a:lnSpc>
          <a:spcPct val="100000"/>
        </a:lnSpc>
        <a:spcBef>
          <a:spcPts val="1600"/>
        </a:spcBef>
        <a:spcAft>
          <a:spcPts val="0"/>
        </a:spcAft>
        <a:buClr>
          <a:srgbClr val="000000"/>
        </a:buClr>
        <a:buSzPct val="100000"/>
        <a:buFontTx/>
        <a:buChar char="•"/>
        <a:tabLst/>
        <a:defRPr sz="1400" b="0" i="0" u="none" strike="noStrike" cap="none" spc="0" baseline="0">
          <a:solidFill>
            <a:srgbClr val="000000"/>
          </a:solidFill>
          <a:uFillTx/>
          <a:latin typeface="Arial"/>
          <a:ea typeface="Arial"/>
          <a:cs typeface="Arial"/>
          <a:sym typeface="Arial"/>
        </a:defRPr>
      </a:lvl8pPr>
      <a:lvl9pPr marL="3285173" marR="0" indent="-368935" algn="l" defTabSz="914400" rtl="0" latinLnBrk="0">
        <a:lnSpc>
          <a:spcPct val="100000"/>
        </a:lnSpc>
        <a:spcBef>
          <a:spcPts val="1600"/>
        </a:spcBef>
        <a:spcAft>
          <a:spcPts val="0"/>
        </a:spcAft>
        <a:buClr>
          <a:srgbClr val="000000"/>
        </a:buClr>
        <a:buSzPct val="100000"/>
        <a:buFontTx/>
        <a:buChar char="•"/>
        <a:tabLst/>
        <a:defRPr sz="1400" b="0" i="0" u="none" strike="noStrike" cap="none" spc="0" baseline="0">
          <a:solidFill>
            <a:srgbClr val="000000"/>
          </a:solidFill>
          <a:uFillTx/>
          <a:latin typeface="Arial"/>
          <a:ea typeface="Arial"/>
          <a:cs typeface="Arial"/>
          <a:sym typeface="Arial"/>
        </a:defRPr>
      </a:lvl9pPr>
    </p:bodyStyle>
    <p:otherStyle>
      <a:lvl1pPr marL="0" marR="0" indent="0" algn="r" defTabSz="4572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1pPr>
      <a:lvl2pPr marL="0" marR="0" indent="457200" algn="r" defTabSz="4572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2pPr>
      <a:lvl3pPr marL="0" marR="0" indent="914400" algn="r" defTabSz="4572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3pPr>
      <a:lvl4pPr marL="0" marR="0" indent="1371600" algn="r" defTabSz="4572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4pPr>
      <a:lvl5pPr marL="0" marR="0" indent="1828800" algn="r" defTabSz="4572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5pPr>
      <a:lvl6pPr marL="0" marR="0" indent="2286000" algn="r" defTabSz="4572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6pPr>
      <a:lvl7pPr marL="0" marR="0" indent="2743200" algn="r" defTabSz="4572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7pPr>
      <a:lvl8pPr marL="0" marR="0" indent="3200400" algn="r" defTabSz="4572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8pPr>
      <a:lvl9pPr marL="0" marR="0" indent="3657600" algn="r" defTabSz="4572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selenium.dev/selenium-ide/"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t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Freeform: Shape 70"/>
          <p:cNvSpPr/>
          <p:nvPr/>
        </p:nvSpPr>
        <p:spPr>
          <a:xfrm>
            <a:off x="-1" y="-1"/>
            <a:ext cx="12188954" cy="62658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7447"/>
                </a:lnTo>
                <a:lnTo>
                  <a:pt x="21599" y="17447"/>
                </a:lnTo>
                <a:cubicBezTo>
                  <a:pt x="18588" y="20056"/>
                  <a:pt x="14851" y="21600"/>
                  <a:pt x="10803" y="21600"/>
                </a:cubicBezTo>
                <a:cubicBezTo>
                  <a:pt x="6754" y="21600"/>
                  <a:pt x="3017" y="20056"/>
                  <a:pt x="6" y="17447"/>
                </a:cubicBezTo>
                <a:lnTo>
                  <a:pt x="0" y="17442"/>
                </a:lnTo>
                <a:close/>
              </a:path>
            </a:pathLst>
          </a:custGeom>
          <a:solidFill>
            <a:srgbClr val="D9D9D9">
              <a:alpha val="62000"/>
            </a:srgbClr>
          </a:solidFill>
          <a:ln w="12700">
            <a:miter lim="400000"/>
          </a:ln>
        </p:spPr>
        <p:txBody>
          <a:bodyPr lIns="36000" tIns="36000" rIns="36000" bIns="36000" anchor="ctr"/>
          <a:lstStyle/>
          <a:p>
            <a:pPr algn="ctr">
              <a:defRPr>
                <a:solidFill>
                  <a:srgbClr val="FFFFFF"/>
                </a:solidFill>
                <a:latin typeface="+mj-lt"/>
                <a:ea typeface="+mj-ea"/>
                <a:cs typeface="+mj-cs"/>
                <a:sym typeface="Calibri"/>
              </a:defRPr>
            </a:pPr>
            <a:endParaRPr/>
          </a:p>
        </p:txBody>
      </p:sp>
      <p:pic>
        <p:nvPicPr>
          <p:cNvPr id="220" name="Picture 2" descr="Picture 2"/>
          <p:cNvPicPr>
            <a:picLocks noChangeAspect="1"/>
          </p:cNvPicPr>
          <p:nvPr/>
        </p:nvPicPr>
        <p:blipFill>
          <a:blip r:embed="rId2"/>
          <a:srcRect t="1444" b="3854"/>
          <a:stretch>
            <a:fillRect/>
          </a:stretch>
        </p:blipFill>
        <p:spPr>
          <a:xfrm>
            <a:off x="0" y="10"/>
            <a:ext cx="12192001" cy="60039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7161"/>
                </a:lnTo>
                <a:lnTo>
                  <a:pt x="6" y="17168"/>
                </a:lnTo>
                <a:cubicBezTo>
                  <a:pt x="3017" y="19952"/>
                  <a:pt x="6755" y="21600"/>
                  <a:pt x="10804" y="21600"/>
                </a:cubicBezTo>
                <a:cubicBezTo>
                  <a:pt x="14600" y="21600"/>
                  <a:pt x="18123" y="20151"/>
                  <a:pt x="21029" y="17676"/>
                </a:cubicBezTo>
                <a:lnTo>
                  <a:pt x="21600" y="17169"/>
                </a:lnTo>
                <a:lnTo>
                  <a:pt x="21600" y="0"/>
                </a:lnTo>
                <a:lnTo>
                  <a:pt x="0" y="0"/>
                </a:lnTo>
                <a:close/>
              </a:path>
            </a:pathLst>
          </a:cu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Rectangle 4"/>
          <p:cNvSpPr/>
          <p:nvPr/>
        </p:nvSpPr>
        <p:spPr>
          <a:xfrm>
            <a:off x="901147" y="1637155"/>
            <a:ext cx="10383375" cy="369334"/>
          </a:xfrm>
          <a:prstGeom prst="rect">
            <a:avLst/>
          </a:prstGeom>
          <a:solidFill>
            <a:srgbClr val="F2F2F2"/>
          </a:solidFill>
          <a:ln>
            <a:solidFill>
              <a:schemeClr val="accent2"/>
            </a:solidFill>
          </a:ln>
        </p:spPr>
        <p:txBody>
          <a:bodyPr lIns="36000" tIns="36000" rIns="36000" bIns="36000"/>
          <a:lstStyle/>
          <a:p>
            <a:pPr algn="ctr" defTabSz="914400">
              <a:spcBef>
                <a:spcPts val="2100"/>
              </a:spcBef>
              <a:tabLst>
                <a:tab pos="6400800" algn="r"/>
                <a:tab pos="8636000" algn="r"/>
              </a:tabLst>
              <a:defRPr sz="1000"/>
            </a:pPr>
            <a:endParaRPr/>
          </a:p>
        </p:txBody>
      </p:sp>
      <p:sp>
        <p:nvSpPr>
          <p:cNvPr id="254" name="Title 1"/>
          <p:cNvSpPr txBox="1">
            <a:spLocks noGrp="1"/>
          </p:cNvSpPr>
          <p:nvPr>
            <p:ph type="title"/>
          </p:nvPr>
        </p:nvSpPr>
        <p:spPr>
          <a:xfrm>
            <a:off x="1194092" y="58839"/>
            <a:ext cx="5729223" cy="369334"/>
          </a:xfrm>
          <a:prstGeom prst="rect">
            <a:avLst/>
          </a:prstGeom>
        </p:spPr>
        <p:txBody>
          <a:bodyPr/>
          <a:lstStyle/>
          <a:p>
            <a:r>
              <a:t>Índice</a:t>
            </a:r>
          </a:p>
        </p:txBody>
      </p:sp>
      <p:sp>
        <p:nvSpPr>
          <p:cNvPr id="255" name="Content Placeholder 1"/>
          <p:cNvSpPr txBox="1"/>
          <p:nvPr/>
        </p:nvSpPr>
        <p:spPr>
          <a:xfrm>
            <a:off x="953197" y="1178275"/>
            <a:ext cx="10583483" cy="55470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378900" indent="-342900" defTabSz="914400">
              <a:lnSpc>
                <a:spcPct val="150000"/>
              </a:lnSpc>
              <a:spcBef>
                <a:spcPts val="400"/>
              </a:spcBef>
              <a:buClr>
                <a:srgbClr val="A6A6A6"/>
              </a:buClr>
              <a:buSzPct val="85000"/>
              <a:buChar char="❑"/>
              <a:defRPr sz="1600" b="1"/>
            </a:pPr>
            <a:r>
              <a:rPr dirty="0" err="1"/>
              <a:t>Introducción</a:t>
            </a:r>
            <a:r>
              <a:rPr dirty="0"/>
              <a:t> a Selenium. </a:t>
            </a:r>
          </a:p>
          <a:p>
            <a:pPr marL="378900" indent="-342900" defTabSz="914400">
              <a:lnSpc>
                <a:spcPct val="150000"/>
              </a:lnSpc>
              <a:spcBef>
                <a:spcPts val="400"/>
              </a:spcBef>
              <a:buClr>
                <a:srgbClr val="A6A6A6"/>
              </a:buClr>
              <a:buSzPct val="85000"/>
              <a:buChar char="❑"/>
              <a:defRPr sz="1600"/>
            </a:pPr>
            <a:r>
              <a:rPr dirty="0" err="1"/>
              <a:t>Utilizando</a:t>
            </a:r>
            <a:r>
              <a:rPr dirty="0"/>
              <a:t> Selenium IDE.</a:t>
            </a:r>
          </a:p>
          <a:p>
            <a:pPr marL="378900" indent="-342900" defTabSz="914400">
              <a:lnSpc>
                <a:spcPct val="150000"/>
              </a:lnSpc>
              <a:spcBef>
                <a:spcPts val="400"/>
              </a:spcBef>
              <a:buClr>
                <a:srgbClr val="A6A6A6"/>
              </a:buClr>
              <a:buSzPct val="85000"/>
              <a:buChar char="❑"/>
              <a:defRPr sz="1600"/>
            </a:pPr>
            <a:r>
              <a:rPr dirty="0" err="1"/>
              <a:t>Configuración</a:t>
            </a:r>
            <a:r>
              <a:rPr dirty="0"/>
              <a:t> Selenium WebDriver.</a:t>
            </a:r>
          </a:p>
          <a:p>
            <a:pPr marL="378900" indent="-342900" defTabSz="914400">
              <a:lnSpc>
                <a:spcPct val="150000"/>
              </a:lnSpc>
              <a:spcBef>
                <a:spcPts val="400"/>
              </a:spcBef>
              <a:buClr>
                <a:srgbClr val="A6A6A6"/>
              </a:buClr>
              <a:buSzPct val="85000"/>
              <a:buChar char="❑"/>
              <a:defRPr sz="1600"/>
            </a:pPr>
            <a:r>
              <a:rPr dirty="0"/>
              <a:t>Scripts de </a:t>
            </a:r>
            <a:r>
              <a:rPr dirty="0" err="1"/>
              <a:t>pruebas</a:t>
            </a:r>
            <a:r>
              <a:rPr dirty="0"/>
              <a:t>.</a:t>
            </a:r>
          </a:p>
          <a:p>
            <a:pPr marL="378900" indent="-342900" defTabSz="914400">
              <a:lnSpc>
                <a:spcPct val="150000"/>
              </a:lnSpc>
              <a:spcBef>
                <a:spcPts val="400"/>
              </a:spcBef>
              <a:buClr>
                <a:srgbClr val="A6A6A6"/>
              </a:buClr>
              <a:buSzPct val="85000"/>
              <a:buChar char="❑"/>
              <a:defRPr sz="1600"/>
            </a:pPr>
            <a:r>
              <a:rPr dirty="0" err="1"/>
              <a:t>Opciones</a:t>
            </a:r>
            <a:r>
              <a:rPr dirty="0"/>
              <a:t> de </a:t>
            </a:r>
            <a:r>
              <a:rPr dirty="0" err="1"/>
              <a:t>rastreo</a:t>
            </a:r>
            <a:r>
              <a:rPr dirty="0"/>
              <a:t> y </a:t>
            </a:r>
            <a:r>
              <a:rPr dirty="0" err="1"/>
              <a:t>trazas</a:t>
            </a:r>
            <a:r>
              <a:rPr dirty="0"/>
              <a:t>.</a:t>
            </a:r>
          </a:p>
          <a:p>
            <a:pPr marL="378900" indent="-342900" defTabSz="914400">
              <a:lnSpc>
                <a:spcPct val="150000"/>
              </a:lnSpc>
              <a:spcBef>
                <a:spcPts val="400"/>
              </a:spcBef>
              <a:buClr>
                <a:srgbClr val="A6A6A6"/>
              </a:buClr>
              <a:buSzPct val="85000"/>
              <a:buChar char="❑"/>
              <a:defRPr sz="1600"/>
            </a:pPr>
            <a:r>
              <a:rPr dirty="0" err="1"/>
              <a:t>Expresiones</a:t>
            </a:r>
            <a:r>
              <a:rPr dirty="0"/>
              <a:t> </a:t>
            </a:r>
            <a:r>
              <a:rPr dirty="0" err="1"/>
              <a:t>regulares</a:t>
            </a:r>
            <a:r>
              <a:rPr dirty="0"/>
              <a:t>.</a:t>
            </a:r>
          </a:p>
          <a:p>
            <a:pPr marL="378900" indent="-342900" defTabSz="914400">
              <a:lnSpc>
                <a:spcPct val="150000"/>
              </a:lnSpc>
              <a:spcBef>
                <a:spcPts val="400"/>
              </a:spcBef>
              <a:buClr>
                <a:srgbClr val="A6A6A6"/>
              </a:buClr>
              <a:buSzPct val="85000"/>
              <a:buChar char="❑"/>
              <a:defRPr sz="1600"/>
            </a:pPr>
            <a:r>
              <a:rPr dirty="0" err="1"/>
              <a:t>Pruebas</a:t>
            </a:r>
            <a:r>
              <a:rPr dirty="0"/>
              <a:t> </a:t>
            </a:r>
            <a:r>
              <a:rPr dirty="0" err="1"/>
              <a:t>basadas</a:t>
            </a:r>
            <a:r>
              <a:rPr dirty="0"/>
              <a:t> </a:t>
            </a:r>
            <a:r>
              <a:rPr dirty="0" err="1"/>
              <a:t>en</a:t>
            </a:r>
            <a:r>
              <a:rPr dirty="0"/>
              <a:t> </a:t>
            </a:r>
            <a:r>
              <a:rPr dirty="0" err="1"/>
              <a:t>datos</a:t>
            </a:r>
            <a:r>
              <a:rPr dirty="0"/>
              <a:t>.</a:t>
            </a:r>
          </a:p>
          <a:p>
            <a:pPr marL="378900" indent="-342900" defTabSz="914400">
              <a:lnSpc>
                <a:spcPct val="150000"/>
              </a:lnSpc>
              <a:spcBef>
                <a:spcPts val="400"/>
              </a:spcBef>
              <a:buClr>
                <a:srgbClr val="A6A6A6"/>
              </a:buClr>
              <a:buSzPct val="85000"/>
              <a:buChar char="❑"/>
              <a:defRPr sz="1600"/>
            </a:pPr>
            <a:r>
              <a:rPr dirty="0" err="1"/>
              <a:t>Trabajar</a:t>
            </a:r>
            <a:r>
              <a:rPr dirty="0"/>
              <a:t> con bases de </a:t>
            </a:r>
            <a:r>
              <a:rPr dirty="0" err="1"/>
              <a:t>datos</a:t>
            </a:r>
            <a:endParaRPr dirty="0"/>
          </a:p>
          <a:p>
            <a:pPr marL="378900" indent="-342900" defTabSz="914400">
              <a:lnSpc>
                <a:spcPct val="150000"/>
              </a:lnSpc>
              <a:spcBef>
                <a:spcPts val="400"/>
              </a:spcBef>
              <a:buClr>
                <a:srgbClr val="A6A6A6"/>
              </a:buClr>
              <a:buSzPct val="85000"/>
              <a:buChar char="❑"/>
              <a:defRPr sz="1600"/>
            </a:pPr>
            <a:r>
              <a:rPr dirty="0" err="1"/>
              <a:t>Pruebas</a:t>
            </a:r>
            <a:r>
              <a:rPr dirty="0"/>
              <a:t> Multi Browser</a:t>
            </a:r>
          </a:p>
          <a:p>
            <a:pPr marL="378900" indent="-342900" defTabSz="914400">
              <a:lnSpc>
                <a:spcPct val="150000"/>
              </a:lnSpc>
              <a:spcBef>
                <a:spcPts val="400"/>
              </a:spcBef>
              <a:buClr>
                <a:srgbClr val="A6A6A6"/>
              </a:buClr>
              <a:buSzPct val="85000"/>
              <a:buChar char="❑"/>
              <a:defRPr sz="1600"/>
            </a:pPr>
            <a:r>
              <a:rPr dirty="0"/>
              <a:t>Selenium Grid</a:t>
            </a:r>
          </a:p>
          <a:p>
            <a:pPr marL="378900" indent="-342900" defTabSz="914400">
              <a:lnSpc>
                <a:spcPct val="150000"/>
              </a:lnSpc>
              <a:spcBef>
                <a:spcPts val="400"/>
              </a:spcBef>
              <a:buClr>
                <a:srgbClr val="A6A6A6"/>
              </a:buClr>
              <a:buSzPct val="85000"/>
              <a:buChar char="❑"/>
              <a:defRPr sz="1600"/>
            </a:pPr>
            <a:r>
              <a:rPr dirty="0" err="1"/>
              <a:t>Pruebas</a:t>
            </a:r>
            <a:r>
              <a:rPr dirty="0"/>
              <a:t> de </a:t>
            </a:r>
            <a:r>
              <a:rPr dirty="0" err="1"/>
              <a:t>aplicaciones</a:t>
            </a:r>
            <a:r>
              <a:rPr dirty="0"/>
              <a:t> </a:t>
            </a:r>
            <a:r>
              <a:rPr dirty="0" err="1"/>
              <a:t>móviles</a:t>
            </a:r>
            <a:endParaRPr sz="2000" dirty="0"/>
          </a:p>
          <a:p>
            <a:pPr marL="514350" lvl="1" indent="-514350" defTabSz="914400">
              <a:spcBef>
                <a:spcPts val="400"/>
              </a:spcBef>
              <a:buClr>
                <a:srgbClr val="000000"/>
              </a:buClr>
              <a:buSzPct val="85000"/>
              <a:buAutoNum type="romanUcPeriod"/>
              <a:defRPr sz="1200"/>
            </a:pPr>
            <a:endParaRPr sz="2000" dirty="0"/>
          </a:p>
          <a:p>
            <a:pPr defTabSz="914400">
              <a:lnSpc>
                <a:spcPct val="200000"/>
              </a:lnSpc>
              <a:defRPr sz="1200" b="1"/>
            </a:pPr>
            <a:endParaRPr sz="2000"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Title 25"/>
          <p:cNvSpPr txBox="1">
            <a:spLocks noGrp="1"/>
          </p:cNvSpPr>
          <p:nvPr>
            <p:ph type="title"/>
          </p:nvPr>
        </p:nvSpPr>
        <p:spPr>
          <a:xfrm>
            <a:off x="1194093" y="58839"/>
            <a:ext cx="7302207" cy="369334"/>
          </a:xfrm>
          <a:prstGeom prst="rect">
            <a:avLst/>
          </a:prstGeom>
        </p:spPr>
        <p:txBody>
          <a:bodyPr/>
          <a:lstStyle>
            <a:lvl1pPr indent="36000">
              <a:lnSpc>
                <a:spcPct val="150000"/>
              </a:lnSpc>
              <a:defRPr sz="1600"/>
            </a:lvl1pPr>
          </a:lstStyle>
          <a:p>
            <a:r>
              <a:t>Utilizando Selenium IDE</a:t>
            </a:r>
          </a:p>
        </p:txBody>
      </p:sp>
      <p:sp>
        <p:nvSpPr>
          <p:cNvPr id="260" name="Subtitle 26"/>
          <p:cNvSpPr txBox="1">
            <a:spLocks noGrp="1"/>
          </p:cNvSpPr>
          <p:nvPr>
            <p:ph type="body" idx="1"/>
          </p:nvPr>
        </p:nvSpPr>
        <p:spPr>
          <a:xfrm>
            <a:off x="212035" y="1126434"/>
            <a:ext cx="11728175" cy="5420417"/>
          </a:xfrm>
          <a:prstGeom prst="rect">
            <a:avLst/>
          </a:prstGeom>
        </p:spPr>
        <p:txBody>
          <a:bodyPr/>
          <a:lstStyle/>
          <a:p>
            <a:pPr marL="0" indent="0">
              <a:spcBef>
                <a:spcPts val="1900"/>
              </a:spcBef>
              <a:buSzTx/>
              <a:buNone/>
              <a:defRPr sz="1600"/>
            </a:pPr>
            <a:r>
              <a:t>Selenium IDE es una extensión de Chrome, Firefox y Edge que facilita la grabación y reproducción de pruebas en el navegador.</a:t>
            </a:r>
          </a:p>
          <a:p>
            <a:pPr marL="0" indent="0">
              <a:spcBef>
                <a:spcPts val="1900"/>
              </a:spcBef>
              <a:buSzTx/>
              <a:buNone/>
              <a:defRPr sz="1600"/>
            </a:pPr>
            <a:r>
              <a:t>Acceda a este enlace para instalar selenium IDE. </a:t>
            </a:r>
            <a:r>
              <a:rPr u="sng">
                <a:solidFill>
                  <a:schemeClr val="accent5"/>
                </a:solidFill>
                <a:uFill>
                  <a:solidFill>
                    <a:schemeClr val="accent5"/>
                  </a:solidFill>
                </a:uFill>
                <a:hlinkClick r:id="rId2"/>
              </a:rPr>
              <a:t>https://www.selenium.dev/selenium-ide/</a:t>
            </a:r>
          </a:p>
          <a:p>
            <a:pPr marL="0" indent="0">
              <a:spcBef>
                <a:spcPts val="1900"/>
              </a:spcBef>
              <a:buSzTx/>
              <a:buNone/>
              <a:defRPr sz="1600"/>
            </a:pPr>
            <a:r>
              <a:t>Una vez instalado el plugin podemos crear un proyecto haciendo click en “Record a new test in new project”:</a:t>
            </a:r>
          </a:p>
          <a:p>
            <a:pPr marL="0" indent="0">
              <a:spcBef>
                <a:spcPts val="1900"/>
              </a:spcBef>
              <a:buSzTx/>
              <a:buNone/>
              <a:defRPr sz="1600"/>
            </a:pPr>
            <a:endParaRPr/>
          </a:p>
        </p:txBody>
      </p:sp>
      <p:sp>
        <p:nvSpPr>
          <p:cNvPr id="261" name="1 Título"/>
          <p:cNvSpPr txBox="1"/>
          <p:nvPr/>
        </p:nvSpPr>
        <p:spPr>
          <a:xfrm>
            <a:off x="1194092" y="500677"/>
            <a:ext cx="5729223" cy="2219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defTabSz="914400">
              <a:defRPr sz="1600"/>
            </a:lvl1pPr>
          </a:lstStyle>
          <a:p>
            <a:r>
              <a:t>Grabación y utilización de casos de prueba</a:t>
            </a:r>
          </a:p>
        </p:txBody>
      </p:sp>
      <p:pic>
        <p:nvPicPr>
          <p:cNvPr id="262" name="Image" descr="Image"/>
          <p:cNvPicPr>
            <a:picLocks noChangeAspect="1"/>
          </p:cNvPicPr>
          <p:nvPr/>
        </p:nvPicPr>
        <p:blipFill>
          <a:blip r:embed="rId3"/>
          <a:stretch>
            <a:fillRect/>
          </a:stretch>
        </p:blipFill>
        <p:spPr>
          <a:xfrm>
            <a:off x="2656475" y="2569925"/>
            <a:ext cx="6879050" cy="3907410"/>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Title 25"/>
          <p:cNvSpPr txBox="1">
            <a:spLocks noGrp="1"/>
          </p:cNvSpPr>
          <p:nvPr>
            <p:ph type="title"/>
          </p:nvPr>
        </p:nvSpPr>
        <p:spPr>
          <a:xfrm>
            <a:off x="1194093" y="58839"/>
            <a:ext cx="7302207" cy="369334"/>
          </a:xfrm>
          <a:prstGeom prst="rect">
            <a:avLst/>
          </a:prstGeom>
        </p:spPr>
        <p:txBody>
          <a:bodyPr/>
          <a:lstStyle>
            <a:lvl1pPr indent="36000">
              <a:lnSpc>
                <a:spcPct val="150000"/>
              </a:lnSpc>
              <a:defRPr sz="1600"/>
            </a:lvl1pPr>
          </a:lstStyle>
          <a:p>
            <a:r>
              <a:t>Utilizando Selenium IDE</a:t>
            </a:r>
          </a:p>
        </p:txBody>
      </p:sp>
      <p:sp>
        <p:nvSpPr>
          <p:cNvPr id="265" name="Subtitle 26"/>
          <p:cNvSpPr txBox="1">
            <a:spLocks noGrp="1"/>
          </p:cNvSpPr>
          <p:nvPr>
            <p:ph type="body" idx="1"/>
          </p:nvPr>
        </p:nvSpPr>
        <p:spPr>
          <a:xfrm>
            <a:off x="212035" y="1126434"/>
            <a:ext cx="11728175" cy="5420417"/>
          </a:xfrm>
          <a:prstGeom prst="rect">
            <a:avLst/>
          </a:prstGeom>
        </p:spPr>
        <p:txBody>
          <a:bodyPr/>
          <a:lstStyle/>
          <a:p>
            <a:pPr marL="0" indent="0">
              <a:spcBef>
                <a:spcPts val="1900"/>
              </a:spcBef>
              <a:buSzTx/>
              <a:buNone/>
              <a:defRPr sz="1600"/>
            </a:pPr>
            <a:r>
              <a:t>Una vez instalado el plugin podemos crear un proyecto:</a:t>
            </a:r>
          </a:p>
          <a:p>
            <a:pPr marL="0" indent="0">
              <a:spcBef>
                <a:spcPts val="1900"/>
              </a:spcBef>
              <a:buSzTx/>
              <a:buNone/>
              <a:defRPr sz="1600"/>
            </a:pPr>
            <a:endParaRPr/>
          </a:p>
        </p:txBody>
      </p:sp>
      <p:sp>
        <p:nvSpPr>
          <p:cNvPr id="266" name="1 Título"/>
          <p:cNvSpPr txBox="1"/>
          <p:nvPr/>
        </p:nvSpPr>
        <p:spPr>
          <a:xfrm>
            <a:off x="1194092" y="500677"/>
            <a:ext cx="5729223" cy="2219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defTabSz="914400">
              <a:defRPr sz="1600"/>
            </a:lvl1pPr>
          </a:lstStyle>
          <a:p>
            <a:r>
              <a:t>Grabación y utilización de casos de prueba</a:t>
            </a:r>
          </a:p>
        </p:txBody>
      </p:sp>
      <p:pic>
        <p:nvPicPr>
          <p:cNvPr id="267" name="Image" descr="Image"/>
          <p:cNvPicPr>
            <a:picLocks noChangeAspect="1"/>
          </p:cNvPicPr>
          <p:nvPr/>
        </p:nvPicPr>
        <p:blipFill>
          <a:blip r:embed="rId2"/>
          <a:stretch>
            <a:fillRect/>
          </a:stretch>
        </p:blipFill>
        <p:spPr>
          <a:xfrm>
            <a:off x="1953222" y="1774782"/>
            <a:ext cx="8285556" cy="4639691"/>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Title 25"/>
          <p:cNvSpPr txBox="1">
            <a:spLocks noGrp="1"/>
          </p:cNvSpPr>
          <p:nvPr>
            <p:ph type="title"/>
          </p:nvPr>
        </p:nvSpPr>
        <p:spPr>
          <a:xfrm>
            <a:off x="1194093" y="58839"/>
            <a:ext cx="7302207" cy="369334"/>
          </a:xfrm>
          <a:prstGeom prst="rect">
            <a:avLst/>
          </a:prstGeom>
        </p:spPr>
        <p:txBody>
          <a:bodyPr/>
          <a:lstStyle>
            <a:lvl1pPr indent="36000">
              <a:lnSpc>
                <a:spcPct val="150000"/>
              </a:lnSpc>
              <a:defRPr sz="1600"/>
            </a:lvl1pPr>
          </a:lstStyle>
          <a:p>
            <a:r>
              <a:t>Utilizando Selenium IDE</a:t>
            </a:r>
          </a:p>
        </p:txBody>
      </p:sp>
      <p:sp>
        <p:nvSpPr>
          <p:cNvPr id="270" name="Subtitle 26"/>
          <p:cNvSpPr txBox="1">
            <a:spLocks noGrp="1"/>
          </p:cNvSpPr>
          <p:nvPr>
            <p:ph type="body" idx="1"/>
          </p:nvPr>
        </p:nvSpPr>
        <p:spPr>
          <a:xfrm>
            <a:off x="212035" y="1126434"/>
            <a:ext cx="11728175" cy="5420417"/>
          </a:xfrm>
          <a:prstGeom prst="rect">
            <a:avLst/>
          </a:prstGeom>
        </p:spPr>
        <p:txBody>
          <a:bodyPr/>
          <a:lstStyle/>
          <a:p>
            <a:pPr marL="0" indent="0">
              <a:spcBef>
                <a:spcPts val="1900"/>
              </a:spcBef>
              <a:buSzTx/>
              <a:buNone/>
              <a:defRPr sz="1600"/>
            </a:pPr>
            <a:r>
              <a:t>Introducimos la url inicial del proyecto y hacemos click en “Start Recording”:</a:t>
            </a:r>
          </a:p>
          <a:p>
            <a:pPr marL="0" indent="0">
              <a:spcBef>
                <a:spcPts val="1900"/>
              </a:spcBef>
              <a:buSzTx/>
              <a:buNone/>
              <a:defRPr sz="1600"/>
            </a:pPr>
            <a:endParaRPr/>
          </a:p>
        </p:txBody>
      </p:sp>
      <p:sp>
        <p:nvSpPr>
          <p:cNvPr id="271" name="1 Título"/>
          <p:cNvSpPr txBox="1"/>
          <p:nvPr/>
        </p:nvSpPr>
        <p:spPr>
          <a:xfrm>
            <a:off x="1194092" y="500677"/>
            <a:ext cx="5729223" cy="2219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defTabSz="914400">
              <a:defRPr sz="1600"/>
            </a:lvl1pPr>
          </a:lstStyle>
          <a:p>
            <a:r>
              <a:t>Grabación y utilización de casos de prueba</a:t>
            </a:r>
          </a:p>
        </p:txBody>
      </p:sp>
      <p:pic>
        <p:nvPicPr>
          <p:cNvPr id="272" name="Image" descr="Image"/>
          <p:cNvPicPr>
            <a:picLocks noChangeAspect="1"/>
          </p:cNvPicPr>
          <p:nvPr/>
        </p:nvPicPr>
        <p:blipFill>
          <a:blip r:embed="rId2"/>
          <a:stretch>
            <a:fillRect/>
          </a:stretch>
        </p:blipFill>
        <p:spPr>
          <a:xfrm>
            <a:off x="1706294" y="1661222"/>
            <a:ext cx="8739655" cy="4885629"/>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itle 25"/>
          <p:cNvSpPr txBox="1">
            <a:spLocks noGrp="1"/>
          </p:cNvSpPr>
          <p:nvPr>
            <p:ph type="title"/>
          </p:nvPr>
        </p:nvSpPr>
        <p:spPr>
          <a:xfrm>
            <a:off x="1194093" y="58839"/>
            <a:ext cx="7302207" cy="369334"/>
          </a:xfrm>
          <a:prstGeom prst="rect">
            <a:avLst/>
          </a:prstGeom>
        </p:spPr>
        <p:txBody>
          <a:bodyPr/>
          <a:lstStyle>
            <a:lvl1pPr indent="36000">
              <a:lnSpc>
                <a:spcPct val="150000"/>
              </a:lnSpc>
              <a:defRPr sz="1600"/>
            </a:lvl1pPr>
          </a:lstStyle>
          <a:p>
            <a:r>
              <a:t>Utilizando Selenium IDE</a:t>
            </a:r>
          </a:p>
        </p:txBody>
      </p:sp>
      <p:sp>
        <p:nvSpPr>
          <p:cNvPr id="275" name="Subtitle 26"/>
          <p:cNvSpPr txBox="1">
            <a:spLocks noGrp="1"/>
          </p:cNvSpPr>
          <p:nvPr>
            <p:ph type="body" idx="1"/>
          </p:nvPr>
        </p:nvSpPr>
        <p:spPr>
          <a:xfrm>
            <a:off x="212035" y="1126434"/>
            <a:ext cx="11728175" cy="5420417"/>
          </a:xfrm>
          <a:prstGeom prst="rect">
            <a:avLst/>
          </a:prstGeom>
        </p:spPr>
        <p:txBody>
          <a:bodyPr/>
          <a:lstStyle/>
          <a:p>
            <a:pPr marL="0" indent="0">
              <a:spcBef>
                <a:spcPts val="1900"/>
              </a:spcBef>
              <a:buSzTx/>
              <a:buNone/>
              <a:defRPr sz="1600"/>
            </a:pPr>
            <a:r>
              <a:t>Introducimos la url inicial del proyecto:</a:t>
            </a:r>
          </a:p>
          <a:p>
            <a:pPr marL="0" indent="0">
              <a:spcBef>
                <a:spcPts val="1900"/>
              </a:spcBef>
              <a:buSzTx/>
              <a:buNone/>
              <a:defRPr sz="1600"/>
            </a:pPr>
            <a:endParaRPr/>
          </a:p>
        </p:txBody>
      </p:sp>
      <p:sp>
        <p:nvSpPr>
          <p:cNvPr id="276" name="1 Título"/>
          <p:cNvSpPr txBox="1"/>
          <p:nvPr/>
        </p:nvSpPr>
        <p:spPr>
          <a:xfrm>
            <a:off x="1194092" y="500677"/>
            <a:ext cx="5729223" cy="2219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defTabSz="914400">
              <a:defRPr sz="1600"/>
            </a:lvl1pPr>
          </a:lstStyle>
          <a:p>
            <a:r>
              <a:t>Grabación y utilización de casos de prueba</a:t>
            </a:r>
          </a:p>
        </p:txBody>
      </p:sp>
      <p:pic>
        <p:nvPicPr>
          <p:cNvPr id="277" name="Image" descr="Image"/>
          <p:cNvPicPr>
            <a:picLocks noChangeAspect="1"/>
          </p:cNvPicPr>
          <p:nvPr/>
        </p:nvPicPr>
        <p:blipFill>
          <a:blip r:embed="rId2"/>
          <a:stretch>
            <a:fillRect/>
          </a:stretch>
        </p:blipFill>
        <p:spPr>
          <a:xfrm>
            <a:off x="2361291" y="1963839"/>
            <a:ext cx="7469417" cy="4393484"/>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Title 25"/>
          <p:cNvSpPr txBox="1">
            <a:spLocks noGrp="1"/>
          </p:cNvSpPr>
          <p:nvPr>
            <p:ph type="title"/>
          </p:nvPr>
        </p:nvSpPr>
        <p:spPr>
          <a:xfrm>
            <a:off x="1194093" y="58839"/>
            <a:ext cx="7302207" cy="369334"/>
          </a:xfrm>
          <a:prstGeom prst="rect">
            <a:avLst/>
          </a:prstGeom>
        </p:spPr>
        <p:txBody>
          <a:bodyPr/>
          <a:lstStyle>
            <a:lvl1pPr indent="36000">
              <a:lnSpc>
                <a:spcPct val="150000"/>
              </a:lnSpc>
              <a:defRPr sz="1600"/>
            </a:lvl1pPr>
          </a:lstStyle>
          <a:p>
            <a:r>
              <a:t>Utilizando Selenium IDE</a:t>
            </a:r>
          </a:p>
        </p:txBody>
      </p:sp>
      <p:sp>
        <p:nvSpPr>
          <p:cNvPr id="280" name="Subtitle 26"/>
          <p:cNvSpPr txBox="1">
            <a:spLocks noGrp="1"/>
          </p:cNvSpPr>
          <p:nvPr>
            <p:ph type="body" idx="1"/>
          </p:nvPr>
        </p:nvSpPr>
        <p:spPr>
          <a:xfrm>
            <a:off x="212035" y="1126434"/>
            <a:ext cx="11728175" cy="5420417"/>
          </a:xfrm>
          <a:prstGeom prst="rect">
            <a:avLst/>
          </a:prstGeom>
        </p:spPr>
        <p:txBody>
          <a:bodyPr/>
          <a:lstStyle/>
          <a:p>
            <a:pPr marL="0" indent="0">
              <a:spcBef>
                <a:spcPts val="1900"/>
              </a:spcBef>
              <a:buSzTx/>
              <a:buNone/>
              <a:defRPr sz="1600"/>
            </a:pPr>
            <a:r>
              <a:t>Añadir un nombre al test:</a:t>
            </a:r>
          </a:p>
          <a:p>
            <a:pPr marL="0" indent="0">
              <a:spcBef>
                <a:spcPts val="1900"/>
              </a:spcBef>
              <a:buSzTx/>
              <a:buNone/>
              <a:defRPr sz="1600"/>
            </a:pPr>
            <a:endParaRPr/>
          </a:p>
        </p:txBody>
      </p:sp>
      <p:sp>
        <p:nvSpPr>
          <p:cNvPr id="281" name="1 Título"/>
          <p:cNvSpPr txBox="1"/>
          <p:nvPr/>
        </p:nvSpPr>
        <p:spPr>
          <a:xfrm>
            <a:off x="1194092" y="500677"/>
            <a:ext cx="5729223" cy="2219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defTabSz="914400">
              <a:defRPr sz="1600"/>
            </a:lvl1pPr>
          </a:lstStyle>
          <a:p>
            <a:r>
              <a:t>Grabación y utilización de casos de prueba</a:t>
            </a:r>
          </a:p>
        </p:txBody>
      </p:sp>
      <p:pic>
        <p:nvPicPr>
          <p:cNvPr id="282" name="Image" descr="Image"/>
          <p:cNvPicPr>
            <a:picLocks noChangeAspect="1"/>
          </p:cNvPicPr>
          <p:nvPr/>
        </p:nvPicPr>
        <p:blipFill>
          <a:blip r:embed="rId2"/>
          <a:stretch>
            <a:fillRect/>
          </a:stretch>
        </p:blipFill>
        <p:spPr>
          <a:xfrm>
            <a:off x="1805527" y="1616622"/>
            <a:ext cx="8541189" cy="4740701"/>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Title 25"/>
          <p:cNvSpPr txBox="1">
            <a:spLocks noGrp="1"/>
          </p:cNvSpPr>
          <p:nvPr>
            <p:ph type="title"/>
          </p:nvPr>
        </p:nvSpPr>
        <p:spPr>
          <a:xfrm>
            <a:off x="1194093" y="58839"/>
            <a:ext cx="7302207" cy="369334"/>
          </a:xfrm>
          <a:prstGeom prst="rect">
            <a:avLst/>
          </a:prstGeom>
        </p:spPr>
        <p:txBody>
          <a:bodyPr/>
          <a:lstStyle>
            <a:lvl1pPr indent="36000">
              <a:lnSpc>
                <a:spcPct val="150000"/>
              </a:lnSpc>
              <a:defRPr sz="1600"/>
            </a:lvl1pPr>
          </a:lstStyle>
          <a:p>
            <a:r>
              <a:t>Utilizando Selenium IDE</a:t>
            </a:r>
          </a:p>
        </p:txBody>
      </p:sp>
      <p:sp>
        <p:nvSpPr>
          <p:cNvPr id="285" name="Subtitle 26"/>
          <p:cNvSpPr txBox="1">
            <a:spLocks noGrp="1"/>
          </p:cNvSpPr>
          <p:nvPr>
            <p:ph type="body" idx="1"/>
          </p:nvPr>
        </p:nvSpPr>
        <p:spPr>
          <a:xfrm>
            <a:off x="212035" y="1126434"/>
            <a:ext cx="11728175" cy="5420417"/>
          </a:xfrm>
          <a:prstGeom prst="rect">
            <a:avLst/>
          </a:prstGeom>
        </p:spPr>
        <p:txBody>
          <a:bodyPr/>
          <a:lstStyle/>
          <a:p>
            <a:pPr marL="0" indent="0">
              <a:spcBef>
                <a:spcPts val="1900"/>
              </a:spcBef>
              <a:buSzTx/>
              <a:buNone/>
              <a:defRPr sz="1600"/>
            </a:pPr>
            <a:r>
              <a:rPr dirty="0"/>
              <a:t>A </a:t>
            </a:r>
            <a:r>
              <a:rPr dirty="0" err="1"/>
              <a:t>continuación</a:t>
            </a:r>
            <a:r>
              <a:rPr dirty="0"/>
              <a:t> </a:t>
            </a:r>
            <a:r>
              <a:rPr dirty="0" err="1"/>
              <a:t>vemos</a:t>
            </a:r>
            <a:r>
              <a:rPr dirty="0"/>
              <a:t> los </a:t>
            </a:r>
            <a:r>
              <a:rPr dirty="0" err="1"/>
              <a:t>diferentes</a:t>
            </a:r>
            <a:r>
              <a:rPr dirty="0"/>
              <a:t> </a:t>
            </a:r>
            <a:r>
              <a:rPr dirty="0" err="1"/>
              <a:t>comandos</a:t>
            </a:r>
            <a:r>
              <a:rPr dirty="0"/>
              <a:t> de </a:t>
            </a:r>
            <a:r>
              <a:rPr dirty="0" err="1"/>
              <a:t>ejecución</a:t>
            </a:r>
            <a:r>
              <a:rPr dirty="0"/>
              <a:t>, y </a:t>
            </a:r>
            <a:r>
              <a:rPr dirty="0" err="1"/>
              <a:t>haciendo</a:t>
            </a:r>
            <a:r>
              <a:rPr dirty="0"/>
              <a:t> click </a:t>
            </a:r>
            <a:r>
              <a:rPr dirty="0" err="1"/>
              <a:t>en</a:t>
            </a:r>
            <a:r>
              <a:rPr dirty="0"/>
              <a:t> </a:t>
            </a:r>
            <a:r>
              <a:rPr dirty="0" err="1"/>
              <a:t>el</a:t>
            </a:r>
            <a:r>
              <a:rPr dirty="0"/>
              <a:t> </a:t>
            </a:r>
            <a:r>
              <a:rPr dirty="0" err="1"/>
              <a:t>botón</a:t>
            </a:r>
            <a:r>
              <a:rPr dirty="0"/>
              <a:t> de play es </a:t>
            </a:r>
            <a:r>
              <a:rPr dirty="0" err="1"/>
              <a:t>posible</a:t>
            </a:r>
            <a:r>
              <a:rPr dirty="0"/>
              <a:t> </a:t>
            </a:r>
            <a:r>
              <a:rPr dirty="0" err="1"/>
              <a:t>reproducir</a:t>
            </a:r>
            <a:r>
              <a:rPr dirty="0"/>
              <a:t> </a:t>
            </a:r>
            <a:r>
              <a:rPr dirty="0" err="1"/>
              <a:t>el</a:t>
            </a:r>
            <a:r>
              <a:rPr dirty="0"/>
              <a:t> test.</a:t>
            </a:r>
          </a:p>
          <a:p>
            <a:pPr marL="0" indent="0">
              <a:spcBef>
                <a:spcPts val="1900"/>
              </a:spcBef>
              <a:buSzTx/>
              <a:buNone/>
              <a:defRPr sz="1600"/>
            </a:pPr>
            <a:endParaRPr dirty="0"/>
          </a:p>
        </p:txBody>
      </p:sp>
      <p:sp>
        <p:nvSpPr>
          <p:cNvPr id="286" name="1 Título"/>
          <p:cNvSpPr txBox="1"/>
          <p:nvPr/>
        </p:nvSpPr>
        <p:spPr>
          <a:xfrm>
            <a:off x="1194092" y="500677"/>
            <a:ext cx="5729223" cy="2219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defTabSz="914400">
              <a:defRPr sz="1600"/>
            </a:lvl1pPr>
          </a:lstStyle>
          <a:p>
            <a:r>
              <a:t>Grabación y utilización de casos de prueba</a:t>
            </a:r>
          </a:p>
        </p:txBody>
      </p:sp>
      <p:pic>
        <p:nvPicPr>
          <p:cNvPr id="287" name="Image" descr="Image"/>
          <p:cNvPicPr>
            <a:picLocks noChangeAspect="1"/>
          </p:cNvPicPr>
          <p:nvPr/>
        </p:nvPicPr>
        <p:blipFill>
          <a:blip r:embed="rId2"/>
          <a:stretch>
            <a:fillRect/>
          </a:stretch>
        </p:blipFill>
        <p:spPr>
          <a:xfrm>
            <a:off x="268024" y="1633040"/>
            <a:ext cx="7581359" cy="4258850"/>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itle 25"/>
          <p:cNvSpPr txBox="1">
            <a:spLocks noGrp="1"/>
          </p:cNvSpPr>
          <p:nvPr>
            <p:ph type="title"/>
          </p:nvPr>
        </p:nvSpPr>
        <p:spPr>
          <a:xfrm>
            <a:off x="1194093" y="58839"/>
            <a:ext cx="7302207" cy="369334"/>
          </a:xfrm>
          <a:prstGeom prst="rect">
            <a:avLst/>
          </a:prstGeom>
        </p:spPr>
        <p:txBody>
          <a:bodyPr/>
          <a:lstStyle>
            <a:lvl1pPr indent="36000">
              <a:lnSpc>
                <a:spcPct val="150000"/>
              </a:lnSpc>
              <a:defRPr sz="1600"/>
            </a:lvl1pPr>
          </a:lstStyle>
          <a:p>
            <a:r>
              <a:t>Utilizando Selenium IDE</a:t>
            </a:r>
          </a:p>
        </p:txBody>
      </p:sp>
      <p:sp>
        <p:nvSpPr>
          <p:cNvPr id="290" name="Subtitle 26"/>
          <p:cNvSpPr txBox="1">
            <a:spLocks noGrp="1"/>
          </p:cNvSpPr>
          <p:nvPr>
            <p:ph type="body" idx="1"/>
          </p:nvPr>
        </p:nvSpPr>
        <p:spPr>
          <a:xfrm>
            <a:off x="212035" y="1126434"/>
            <a:ext cx="11728175" cy="5420417"/>
          </a:xfrm>
          <a:prstGeom prst="rect">
            <a:avLst/>
          </a:prstGeom>
        </p:spPr>
        <p:txBody>
          <a:bodyPr>
            <a:normAutofit/>
          </a:bodyPr>
          <a:lstStyle/>
          <a:p>
            <a:pPr marL="0" indent="0" defTabSz="667512">
              <a:spcBef>
                <a:spcPts val="1400"/>
              </a:spcBef>
              <a:buSzTx/>
              <a:buNone/>
              <a:defRPr sz="1168"/>
            </a:pPr>
            <a:r>
              <a:rPr sz="1600" dirty="0"/>
              <a:t>Los </a:t>
            </a:r>
            <a:r>
              <a:rPr sz="1600" dirty="0" err="1"/>
              <a:t>comandos</a:t>
            </a:r>
            <a:r>
              <a:rPr sz="1600" dirty="0"/>
              <a:t> son </a:t>
            </a:r>
            <a:r>
              <a:rPr sz="1600" dirty="0" err="1"/>
              <a:t>esencial</a:t>
            </a:r>
            <a:r>
              <a:rPr sz="1600" dirty="0"/>
              <a:t> </a:t>
            </a:r>
            <a:r>
              <a:rPr sz="1600" dirty="0" err="1"/>
              <a:t>en</a:t>
            </a:r>
            <a:r>
              <a:rPr sz="1600" dirty="0"/>
              <a:t> Selenium IDE. </a:t>
            </a:r>
            <a:r>
              <a:rPr sz="1600" dirty="0" err="1"/>
              <a:t>Estos</a:t>
            </a:r>
            <a:r>
              <a:rPr sz="1600" dirty="0"/>
              <a:t> </a:t>
            </a:r>
            <a:r>
              <a:rPr sz="1600" dirty="0" err="1"/>
              <a:t>pueden</a:t>
            </a:r>
            <a:r>
              <a:rPr sz="1600" dirty="0"/>
              <a:t> </a:t>
            </a:r>
            <a:r>
              <a:rPr sz="1600" dirty="0" err="1"/>
              <a:t>tener</a:t>
            </a:r>
            <a:r>
              <a:rPr sz="1600" dirty="0"/>
              <a:t> hasta un </a:t>
            </a:r>
            <a:r>
              <a:rPr sz="1600" dirty="0" err="1"/>
              <a:t>máximo</a:t>
            </a:r>
            <a:r>
              <a:rPr sz="1600" dirty="0"/>
              <a:t> de dos </a:t>
            </a:r>
            <a:r>
              <a:rPr sz="1600" dirty="0" err="1"/>
              <a:t>parámetros</a:t>
            </a:r>
            <a:r>
              <a:rPr sz="1600" dirty="0"/>
              <a:t> “target” y “value”. </a:t>
            </a:r>
            <a:r>
              <a:rPr sz="1600" dirty="0" err="1"/>
              <a:t>Dichos</a:t>
            </a:r>
            <a:r>
              <a:rPr sz="1600" dirty="0"/>
              <a:t> </a:t>
            </a:r>
            <a:r>
              <a:rPr sz="1600" dirty="0" err="1"/>
              <a:t>parámetros</a:t>
            </a:r>
            <a:r>
              <a:rPr sz="1600" dirty="0"/>
              <a:t> no se </a:t>
            </a:r>
            <a:r>
              <a:rPr sz="1600" dirty="0" err="1"/>
              <a:t>requieren</a:t>
            </a:r>
            <a:r>
              <a:rPr sz="1600" dirty="0"/>
              <a:t> </a:t>
            </a:r>
            <a:r>
              <a:rPr sz="1600" dirty="0" err="1"/>
              <a:t>todo</a:t>
            </a:r>
            <a:r>
              <a:rPr sz="1600" dirty="0"/>
              <a:t> </a:t>
            </a:r>
            <a:r>
              <a:rPr sz="1600" dirty="0" err="1"/>
              <a:t>el</a:t>
            </a:r>
            <a:r>
              <a:rPr sz="1600" dirty="0"/>
              <a:t> </a:t>
            </a:r>
            <a:r>
              <a:rPr sz="1600" dirty="0" err="1"/>
              <a:t>tiempo</a:t>
            </a:r>
            <a:r>
              <a:rPr sz="1600" dirty="0"/>
              <a:t>, </a:t>
            </a:r>
            <a:r>
              <a:rPr sz="1600" dirty="0" err="1"/>
              <a:t>esto</a:t>
            </a:r>
            <a:r>
              <a:rPr sz="1600" dirty="0"/>
              <a:t> </a:t>
            </a:r>
            <a:r>
              <a:rPr sz="1600" dirty="0" err="1"/>
              <a:t>dependerá</a:t>
            </a:r>
            <a:r>
              <a:rPr sz="1600" dirty="0"/>
              <a:t> del </a:t>
            </a:r>
            <a:r>
              <a:rPr sz="1600" dirty="0" err="1"/>
              <a:t>tipo</a:t>
            </a:r>
            <a:r>
              <a:rPr sz="1600" dirty="0"/>
              <a:t> de </a:t>
            </a:r>
            <a:r>
              <a:rPr sz="1600" dirty="0" err="1"/>
              <a:t>comando</a:t>
            </a:r>
            <a:r>
              <a:rPr sz="1600" dirty="0"/>
              <a:t>.</a:t>
            </a:r>
          </a:p>
          <a:p>
            <a:pPr marL="0" indent="0" defTabSz="667512">
              <a:spcBef>
                <a:spcPts val="1400"/>
              </a:spcBef>
              <a:buSzTx/>
              <a:buNone/>
              <a:defRPr sz="1168"/>
            </a:pPr>
            <a:r>
              <a:rPr sz="1600" b="1" dirty="0"/>
              <a:t>Hay 3 </a:t>
            </a:r>
            <a:r>
              <a:rPr sz="1600" b="1" dirty="0" err="1"/>
              <a:t>tipos</a:t>
            </a:r>
            <a:r>
              <a:rPr sz="1600" b="1" dirty="0"/>
              <a:t> de </a:t>
            </a:r>
            <a:r>
              <a:rPr sz="1600" b="1" dirty="0" err="1"/>
              <a:t>comandos</a:t>
            </a:r>
            <a:r>
              <a:rPr sz="1600" b="1" dirty="0"/>
              <a:t>:</a:t>
            </a:r>
          </a:p>
          <a:p>
            <a:pPr defTabSz="667512">
              <a:spcBef>
                <a:spcPts val="1400"/>
              </a:spcBef>
              <a:buSzTx/>
              <a:buFont typeface="Wingdings" panose="05000000000000000000" pitchFamily="2" charset="2"/>
              <a:buChar char="q"/>
              <a:defRPr sz="1168"/>
            </a:pPr>
            <a:r>
              <a:rPr sz="1500" dirty="0"/>
              <a:t>Actions: </a:t>
            </a:r>
            <a:r>
              <a:rPr sz="1500" dirty="0" err="1"/>
              <a:t>Comandos</a:t>
            </a:r>
            <a:r>
              <a:rPr sz="1500" dirty="0"/>
              <a:t> que </a:t>
            </a:r>
            <a:r>
              <a:rPr sz="1500" dirty="0" err="1"/>
              <a:t>interactúan</a:t>
            </a:r>
            <a:r>
              <a:rPr sz="1500" dirty="0"/>
              <a:t> </a:t>
            </a:r>
            <a:r>
              <a:rPr sz="1500" dirty="0" err="1"/>
              <a:t>directamente</a:t>
            </a:r>
            <a:r>
              <a:rPr sz="1500" dirty="0"/>
              <a:t> con los </a:t>
            </a:r>
            <a:r>
              <a:rPr sz="1500" dirty="0" err="1"/>
              <a:t>elementos</a:t>
            </a:r>
            <a:r>
              <a:rPr sz="1500" dirty="0"/>
              <a:t> de la </a:t>
            </a:r>
            <a:r>
              <a:rPr sz="1500" dirty="0" err="1"/>
              <a:t>página</a:t>
            </a:r>
            <a:r>
              <a:rPr sz="1500" dirty="0"/>
              <a:t>. </a:t>
            </a:r>
            <a:r>
              <a:rPr sz="1500" dirty="0" err="1"/>
              <a:t>Ejemplo</a:t>
            </a:r>
            <a:r>
              <a:rPr sz="1500" dirty="0"/>
              <a:t>: </a:t>
            </a:r>
            <a:r>
              <a:rPr sz="1500" dirty="0" err="1"/>
              <a:t>el</a:t>
            </a:r>
            <a:r>
              <a:rPr sz="1500" dirty="0"/>
              <a:t> </a:t>
            </a:r>
            <a:r>
              <a:rPr sz="1500" dirty="0" err="1"/>
              <a:t>comando</a:t>
            </a:r>
            <a:r>
              <a:rPr sz="1500" dirty="0"/>
              <a:t> “click” </a:t>
            </a:r>
            <a:r>
              <a:rPr sz="1500" dirty="0" err="1"/>
              <a:t>permite</a:t>
            </a:r>
            <a:r>
              <a:rPr sz="1500" dirty="0"/>
              <a:t> </a:t>
            </a:r>
            <a:r>
              <a:rPr sz="1500" dirty="0" err="1"/>
              <a:t>presionar</a:t>
            </a:r>
            <a:r>
              <a:rPr sz="1500" dirty="0"/>
              <a:t> </a:t>
            </a:r>
            <a:r>
              <a:rPr sz="1500" dirty="0" err="1"/>
              <a:t>elementos</a:t>
            </a:r>
            <a:r>
              <a:rPr sz="1500" dirty="0"/>
              <a:t>, o </a:t>
            </a:r>
            <a:r>
              <a:rPr sz="1500" dirty="0" err="1"/>
              <a:t>el</a:t>
            </a:r>
            <a:r>
              <a:rPr sz="1500" dirty="0"/>
              <a:t> </a:t>
            </a:r>
            <a:r>
              <a:rPr sz="1500" dirty="0" err="1"/>
              <a:t>comando</a:t>
            </a:r>
            <a:r>
              <a:rPr sz="1500" dirty="0"/>
              <a:t> type que </a:t>
            </a:r>
            <a:r>
              <a:rPr sz="1500" dirty="0" err="1"/>
              <a:t>permite</a:t>
            </a:r>
            <a:r>
              <a:rPr sz="1500" dirty="0"/>
              <a:t> </a:t>
            </a:r>
            <a:r>
              <a:rPr sz="1500" dirty="0" err="1"/>
              <a:t>introducir</a:t>
            </a:r>
            <a:r>
              <a:rPr sz="1500" dirty="0"/>
              <a:t> </a:t>
            </a:r>
            <a:r>
              <a:rPr sz="1500" dirty="0" err="1"/>
              <a:t>valores</a:t>
            </a:r>
            <a:r>
              <a:rPr sz="1500" dirty="0"/>
              <a:t> </a:t>
            </a:r>
            <a:r>
              <a:rPr sz="1500" dirty="0" err="1"/>
              <a:t>en</a:t>
            </a:r>
            <a:r>
              <a:rPr sz="1500" dirty="0"/>
              <a:t> un </a:t>
            </a:r>
            <a:r>
              <a:rPr sz="1500" dirty="0" err="1"/>
              <a:t>cuadro</a:t>
            </a:r>
            <a:r>
              <a:rPr sz="1500" dirty="0"/>
              <a:t> de </a:t>
            </a:r>
            <a:r>
              <a:rPr sz="1500" dirty="0" err="1"/>
              <a:t>texto</a:t>
            </a:r>
            <a:r>
              <a:rPr sz="1500" dirty="0"/>
              <a:t>.</a:t>
            </a:r>
          </a:p>
          <a:p>
            <a:pPr defTabSz="667512">
              <a:spcBef>
                <a:spcPts val="1400"/>
              </a:spcBef>
              <a:buSzTx/>
              <a:buFont typeface="Wingdings" panose="05000000000000000000" pitchFamily="2" charset="2"/>
              <a:buChar char="q"/>
              <a:defRPr sz="1168"/>
            </a:pPr>
            <a:r>
              <a:rPr sz="1500" dirty="0"/>
              <a:t>Accessors: </a:t>
            </a:r>
            <a:r>
              <a:rPr sz="1500" dirty="0" err="1"/>
              <a:t>Comandos</a:t>
            </a:r>
            <a:r>
              <a:rPr sz="1500" dirty="0"/>
              <a:t> que </a:t>
            </a:r>
            <a:r>
              <a:rPr sz="1500" dirty="0" err="1"/>
              <a:t>permiten</a:t>
            </a:r>
            <a:r>
              <a:rPr sz="1500" dirty="0"/>
              <a:t> acceder a </a:t>
            </a:r>
            <a:r>
              <a:rPr sz="1500" dirty="0" err="1"/>
              <a:t>elementos</a:t>
            </a:r>
            <a:r>
              <a:rPr sz="1500" dirty="0"/>
              <a:t> de una </a:t>
            </a:r>
            <a:r>
              <a:rPr sz="1500" dirty="0" err="1"/>
              <a:t>página</a:t>
            </a:r>
            <a:r>
              <a:rPr sz="1500" dirty="0"/>
              <a:t>.</a:t>
            </a:r>
          </a:p>
          <a:p>
            <a:pPr defTabSz="667512">
              <a:spcBef>
                <a:spcPts val="1400"/>
              </a:spcBef>
              <a:buSzTx/>
              <a:buFont typeface="Wingdings" panose="05000000000000000000" pitchFamily="2" charset="2"/>
              <a:buChar char="q"/>
              <a:defRPr sz="1168"/>
            </a:pPr>
            <a:r>
              <a:rPr sz="1500" dirty="0"/>
              <a:t>Assertions: </a:t>
            </a:r>
            <a:r>
              <a:rPr sz="1500" dirty="0" err="1"/>
              <a:t>Comandos</a:t>
            </a:r>
            <a:r>
              <a:rPr sz="1500" dirty="0"/>
              <a:t> que </a:t>
            </a:r>
            <a:r>
              <a:rPr sz="1500" dirty="0" err="1"/>
              <a:t>verifican</a:t>
            </a:r>
            <a:r>
              <a:rPr sz="1500" dirty="0"/>
              <a:t> </a:t>
            </a:r>
            <a:r>
              <a:rPr sz="1500" dirty="0" err="1"/>
              <a:t>sí</a:t>
            </a:r>
            <a:r>
              <a:rPr sz="1500" dirty="0"/>
              <a:t> se </a:t>
            </a:r>
            <a:r>
              <a:rPr sz="1500" dirty="0" err="1"/>
              <a:t>cumple</a:t>
            </a:r>
            <a:r>
              <a:rPr sz="1500" dirty="0"/>
              <a:t> una </a:t>
            </a:r>
            <a:r>
              <a:rPr sz="1500" dirty="0" err="1"/>
              <a:t>determinada</a:t>
            </a:r>
            <a:r>
              <a:rPr sz="1500" dirty="0"/>
              <a:t> </a:t>
            </a:r>
            <a:r>
              <a:rPr sz="1500" dirty="0" err="1"/>
              <a:t>condición</a:t>
            </a:r>
            <a:r>
              <a:rPr sz="1700" dirty="0"/>
              <a:t>.</a:t>
            </a:r>
          </a:p>
          <a:p>
            <a:pPr marL="0" indent="0" algn="ctr" defTabSz="333756">
              <a:spcBef>
                <a:spcPts val="0"/>
              </a:spcBef>
              <a:buClrTx/>
              <a:buSzTx/>
              <a:buNone/>
              <a:defRPr sz="919">
                <a:latin typeface="+mn-lt"/>
                <a:ea typeface="+mn-ea"/>
                <a:cs typeface="+mn-cs"/>
                <a:sym typeface="Helvetica"/>
              </a:defRPr>
            </a:pPr>
            <a:endParaRPr lang="es-ES" dirty="0"/>
          </a:p>
          <a:p>
            <a:pPr marL="0" indent="0" defTabSz="667512">
              <a:spcBef>
                <a:spcPts val="1400"/>
              </a:spcBef>
              <a:buSzTx/>
              <a:buNone/>
              <a:defRPr sz="1168"/>
            </a:pPr>
            <a:r>
              <a:rPr sz="1600" b="1" dirty="0"/>
              <a:t>3 </a:t>
            </a:r>
            <a:r>
              <a:rPr sz="1600" b="1" dirty="0" err="1"/>
              <a:t>Tipos</a:t>
            </a:r>
            <a:r>
              <a:rPr sz="1600" b="1" dirty="0"/>
              <a:t> de Assertions</a:t>
            </a:r>
            <a:endParaRPr lang="es-ES" sz="1600" b="1" dirty="0"/>
          </a:p>
          <a:p>
            <a:pPr defTabSz="667512">
              <a:spcBef>
                <a:spcPts val="1400"/>
              </a:spcBef>
              <a:buSzTx/>
              <a:buFont typeface="Wingdings" panose="05000000000000000000" pitchFamily="2" charset="2"/>
              <a:buChar char="q"/>
              <a:defRPr sz="1168"/>
            </a:pPr>
            <a:r>
              <a:rPr sz="1500" dirty="0"/>
              <a:t>Assert. </a:t>
            </a:r>
            <a:r>
              <a:rPr sz="1500" dirty="0" err="1"/>
              <a:t>Cuando</a:t>
            </a:r>
            <a:r>
              <a:rPr sz="1500" dirty="0"/>
              <a:t> un </a:t>
            </a:r>
            <a:r>
              <a:rPr sz="1500" dirty="0" err="1"/>
              <a:t>comando</a:t>
            </a:r>
            <a:r>
              <a:rPr sz="1500" dirty="0"/>
              <a:t> «Assert» </a:t>
            </a:r>
            <a:r>
              <a:rPr sz="1500" dirty="0" err="1"/>
              <a:t>falla</a:t>
            </a:r>
            <a:r>
              <a:rPr sz="1500" dirty="0"/>
              <a:t>, la </a:t>
            </a:r>
            <a:r>
              <a:rPr sz="1500" dirty="0" err="1"/>
              <a:t>prueba</a:t>
            </a:r>
            <a:r>
              <a:rPr sz="1500" dirty="0"/>
              <a:t> se </a:t>
            </a:r>
            <a:r>
              <a:rPr sz="1500" dirty="0" err="1"/>
              <a:t>detiene</a:t>
            </a:r>
            <a:r>
              <a:rPr sz="1500" dirty="0"/>
              <a:t> </a:t>
            </a:r>
            <a:r>
              <a:rPr sz="1500" dirty="0" err="1"/>
              <a:t>inmediatamente</a:t>
            </a:r>
            <a:endParaRPr lang="es-ES" sz="1500" dirty="0"/>
          </a:p>
          <a:p>
            <a:pPr defTabSz="667512">
              <a:spcBef>
                <a:spcPts val="1400"/>
              </a:spcBef>
              <a:buSzTx/>
              <a:buFont typeface="Wingdings" panose="05000000000000000000" pitchFamily="2" charset="2"/>
              <a:buChar char="q"/>
              <a:defRPr sz="1168"/>
            </a:pPr>
            <a:r>
              <a:rPr sz="1500" dirty="0"/>
              <a:t>Verify. </a:t>
            </a:r>
            <a:r>
              <a:rPr sz="1500" dirty="0" err="1"/>
              <a:t>Cuando</a:t>
            </a:r>
            <a:r>
              <a:rPr sz="1500" dirty="0"/>
              <a:t> </a:t>
            </a:r>
            <a:r>
              <a:rPr sz="1500" dirty="0" err="1"/>
              <a:t>falla</a:t>
            </a:r>
            <a:r>
              <a:rPr sz="1500" dirty="0"/>
              <a:t> un </a:t>
            </a:r>
            <a:r>
              <a:rPr sz="1500" dirty="0" err="1"/>
              <a:t>comando</a:t>
            </a:r>
            <a:r>
              <a:rPr sz="1500" dirty="0"/>
              <a:t> «Verify», Selenium IDE </a:t>
            </a:r>
            <a:r>
              <a:rPr sz="1500" dirty="0" err="1"/>
              <a:t>registra</a:t>
            </a:r>
            <a:r>
              <a:rPr sz="1500" dirty="0"/>
              <a:t> </a:t>
            </a:r>
            <a:r>
              <a:rPr sz="1500" dirty="0" err="1"/>
              <a:t>este</a:t>
            </a:r>
            <a:r>
              <a:rPr sz="1500" dirty="0"/>
              <a:t> error y </a:t>
            </a:r>
            <a:r>
              <a:rPr sz="1500" dirty="0" err="1"/>
              <a:t>continúa</a:t>
            </a:r>
            <a:r>
              <a:rPr sz="1500" dirty="0"/>
              <a:t> con la </a:t>
            </a:r>
            <a:r>
              <a:rPr sz="1500" dirty="0" err="1"/>
              <a:t>ejecución</a:t>
            </a:r>
            <a:r>
              <a:rPr sz="1500" dirty="0"/>
              <a:t> de la </a:t>
            </a:r>
            <a:r>
              <a:rPr sz="1500" dirty="0" err="1"/>
              <a:t>prueba</a:t>
            </a:r>
            <a:r>
              <a:rPr sz="1500" dirty="0"/>
              <a:t>.</a:t>
            </a:r>
            <a:endParaRPr lang="es-ES" sz="1500" dirty="0"/>
          </a:p>
          <a:p>
            <a:pPr defTabSz="667512">
              <a:spcBef>
                <a:spcPts val="1400"/>
              </a:spcBef>
              <a:buSzTx/>
              <a:buFont typeface="Wingdings" panose="05000000000000000000" pitchFamily="2" charset="2"/>
              <a:buChar char="q"/>
              <a:defRPr sz="1168"/>
            </a:pPr>
            <a:r>
              <a:rPr sz="1500" dirty="0" err="1"/>
              <a:t>WaitFor</a:t>
            </a:r>
            <a:r>
              <a:rPr sz="1500" dirty="0"/>
              <a:t>. Antes de </a:t>
            </a:r>
            <a:r>
              <a:rPr sz="1500" dirty="0" err="1"/>
              <a:t>continuar</a:t>
            </a:r>
            <a:r>
              <a:rPr sz="1500" dirty="0"/>
              <a:t> con </a:t>
            </a:r>
            <a:r>
              <a:rPr sz="1500" dirty="0" err="1"/>
              <a:t>el</a:t>
            </a:r>
            <a:r>
              <a:rPr sz="1500" dirty="0"/>
              <a:t> </a:t>
            </a:r>
            <a:r>
              <a:rPr sz="1500" dirty="0" err="1"/>
              <a:t>siguiente</a:t>
            </a:r>
            <a:r>
              <a:rPr sz="1500" dirty="0"/>
              <a:t> </a:t>
            </a:r>
            <a:r>
              <a:rPr sz="1500" dirty="0" err="1"/>
              <a:t>comando</a:t>
            </a:r>
            <a:r>
              <a:rPr sz="1500" dirty="0"/>
              <a:t>, los </a:t>
            </a:r>
            <a:r>
              <a:rPr sz="1500" dirty="0" err="1"/>
              <a:t>comandos</a:t>
            </a:r>
            <a:r>
              <a:rPr sz="1500" dirty="0"/>
              <a:t> «Wait» </a:t>
            </a:r>
            <a:r>
              <a:rPr sz="1500" dirty="0" err="1"/>
              <a:t>esperarán</a:t>
            </a:r>
            <a:r>
              <a:rPr sz="1500" dirty="0"/>
              <a:t> que una </a:t>
            </a:r>
            <a:r>
              <a:rPr sz="1500" dirty="0" err="1"/>
              <a:t>cierta</a:t>
            </a:r>
            <a:r>
              <a:rPr sz="1500" dirty="0"/>
              <a:t> </a:t>
            </a:r>
            <a:r>
              <a:rPr sz="1500" dirty="0" err="1"/>
              <a:t>condición</a:t>
            </a:r>
            <a:r>
              <a:rPr sz="1500" dirty="0"/>
              <a:t> se </a:t>
            </a:r>
            <a:r>
              <a:rPr sz="1500" dirty="0" err="1"/>
              <a:t>haga</a:t>
            </a:r>
            <a:r>
              <a:rPr sz="1500" dirty="0"/>
              <a:t> </a:t>
            </a:r>
            <a:r>
              <a:rPr sz="1500" dirty="0" err="1"/>
              <a:t>realidad</a:t>
            </a:r>
            <a:r>
              <a:rPr sz="1500" dirty="0"/>
              <a:t>.</a:t>
            </a:r>
          </a:p>
          <a:p>
            <a:pPr marL="667512" lvl="1" indent="-231775" defTabSz="333756">
              <a:spcBef>
                <a:spcPts val="0"/>
              </a:spcBef>
              <a:buClrTx/>
              <a:buFont typeface="Helvetica"/>
              <a:buChar char="•"/>
              <a:defRPr sz="919">
                <a:latin typeface="+mn-lt"/>
                <a:ea typeface="+mn-ea"/>
                <a:cs typeface="+mn-cs"/>
                <a:sym typeface="Helvetica"/>
              </a:defRPr>
            </a:pPr>
            <a:r>
              <a:rPr sz="1500" dirty="0">
                <a:latin typeface="Arial" panose="020B0604020202020204" pitchFamily="34" charset="0"/>
                <a:cs typeface="Arial" panose="020B0604020202020204" pitchFamily="34" charset="0"/>
              </a:rPr>
              <a:t>Si la </a:t>
            </a:r>
            <a:r>
              <a:rPr sz="1500" dirty="0" err="1">
                <a:latin typeface="Arial" panose="020B0604020202020204" pitchFamily="34" charset="0"/>
                <a:cs typeface="Arial" panose="020B0604020202020204" pitchFamily="34" charset="0"/>
              </a:rPr>
              <a:t>condición</a:t>
            </a:r>
            <a:r>
              <a:rPr sz="1500" dirty="0">
                <a:latin typeface="Arial" panose="020B0604020202020204" pitchFamily="34" charset="0"/>
                <a:cs typeface="Arial" panose="020B0604020202020204" pitchFamily="34" charset="0"/>
              </a:rPr>
              <a:t> se </a:t>
            </a:r>
            <a:r>
              <a:rPr sz="1500" dirty="0" err="1">
                <a:latin typeface="Arial" panose="020B0604020202020204" pitchFamily="34" charset="0"/>
                <a:cs typeface="Arial" panose="020B0604020202020204" pitchFamily="34" charset="0"/>
              </a:rPr>
              <a:t>hace</a:t>
            </a:r>
            <a:r>
              <a:rPr sz="1500" dirty="0">
                <a:latin typeface="Arial" panose="020B0604020202020204" pitchFamily="34" charset="0"/>
                <a:cs typeface="Arial" panose="020B0604020202020204" pitchFamily="34" charset="0"/>
              </a:rPr>
              <a:t> </a:t>
            </a:r>
            <a:r>
              <a:rPr sz="1500" dirty="0" err="1">
                <a:latin typeface="Arial" panose="020B0604020202020204" pitchFamily="34" charset="0"/>
                <a:cs typeface="Arial" panose="020B0604020202020204" pitchFamily="34" charset="0"/>
              </a:rPr>
              <a:t>realidad</a:t>
            </a:r>
            <a:r>
              <a:rPr sz="1500" dirty="0">
                <a:latin typeface="Arial" panose="020B0604020202020204" pitchFamily="34" charset="0"/>
                <a:cs typeface="Arial" panose="020B0604020202020204" pitchFamily="34" charset="0"/>
              </a:rPr>
              <a:t> dentro del </a:t>
            </a:r>
            <a:r>
              <a:rPr sz="1500" dirty="0" err="1">
                <a:latin typeface="Arial" panose="020B0604020202020204" pitchFamily="34" charset="0"/>
                <a:cs typeface="Arial" panose="020B0604020202020204" pitchFamily="34" charset="0"/>
              </a:rPr>
              <a:t>período</a:t>
            </a:r>
            <a:r>
              <a:rPr sz="1500" dirty="0">
                <a:latin typeface="Arial" panose="020B0604020202020204" pitchFamily="34" charset="0"/>
                <a:cs typeface="Arial" panose="020B0604020202020204" pitchFamily="34" charset="0"/>
              </a:rPr>
              <a:t> de </a:t>
            </a:r>
            <a:r>
              <a:rPr sz="1500" dirty="0" err="1">
                <a:latin typeface="Arial" panose="020B0604020202020204" pitchFamily="34" charset="0"/>
                <a:cs typeface="Arial" panose="020B0604020202020204" pitchFamily="34" charset="0"/>
              </a:rPr>
              <a:t>espera</a:t>
            </a:r>
            <a:r>
              <a:rPr sz="1500" dirty="0">
                <a:latin typeface="Arial" panose="020B0604020202020204" pitchFamily="34" charset="0"/>
                <a:cs typeface="Arial" panose="020B0604020202020204" pitchFamily="34" charset="0"/>
              </a:rPr>
              <a:t>, </a:t>
            </a:r>
            <a:r>
              <a:rPr sz="1500" dirty="0" err="1">
                <a:latin typeface="Arial" panose="020B0604020202020204" pitchFamily="34" charset="0"/>
                <a:cs typeface="Arial" panose="020B0604020202020204" pitchFamily="34" charset="0"/>
              </a:rPr>
              <a:t>el</a:t>
            </a:r>
            <a:r>
              <a:rPr sz="1500" dirty="0">
                <a:latin typeface="Arial" panose="020B0604020202020204" pitchFamily="34" charset="0"/>
                <a:cs typeface="Arial" panose="020B0604020202020204" pitchFamily="34" charset="0"/>
              </a:rPr>
              <a:t> paso </a:t>
            </a:r>
            <a:r>
              <a:rPr sz="1500" dirty="0" err="1">
                <a:latin typeface="Arial" panose="020B0604020202020204" pitchFamily="34" charset="0"/>
                <a:cs typeface="Arial" panose="020B0604020202020204" pitchFamily="34" charset="0"/>
              </a:rPr>
              <a:t>pasa</a:t>
            </a:r>
            <a:r>
              <a:rPr sz="1500" dirty="0">
                <a:latin typeface="Arial" panose="020B0604020202020204" pitchFamily="34" charset="0"/>
                <a:cs typeface="Arial" panose="020B0604020202020204" pitchFamily="34" charset="0"/>
              </a:rPr>
              <a:t>.</a:t>
            </a:r>
          </a:p>
          <a:p>
            <a:pPr marL="667512" lvl="1" indent="-231775" defTabSz="333756">
              <a:spcBef>
                <a:spcPts val="0"/>
              </a:spcBef>
              <a:buClrTx/>
              <a:buFont typeface="Helvetica"/>
              <a:buChar char="•"/>
              <a:defRPr sz="919">
                <a:latin typeface="+mn-lt"/>
                <a:ea typeface="+mn-ea"/>
                <a:cs typeface="+mn-cs"/>
                <a:sym typeface="Helvetica"/>
              </a:defRPr>
            </a:pPr>
            <a:r>
              <a:rPr sz="1500" dirty="0">
                <a:latin typeface="Arial" panose="020B0604020202020204" pitchFamily="34" charset="0"/>
                <a:cs typeface="Arial" panose="020B0604020202020204" pitchFamily="34" charset="0"/>
              </a:rPr>
              <a:t>Si la </a:t>
            </a:r>
            <a:r>
              <a:rPr sz="1500" dirty="0" err="1">
                <a:latin typeface="Arial" panose="020B0604020202020204" pitchFamily="34" charset="0"/>
                <a:cs typeface="Arial" panose="020B0604020202020204" pitchFamily="34" charset="0"/>
              </a:rPr>
              <a:t>condición</a:t>
            </a:r>
            <a:r>
              <a:rPr sz="1500" dirty="0">
                <a:latin typeface="Arial" panose="020B0604020202020204" pitchFamily="34" charset="0"/>
                <a:cs typeface="Arial" panose="020B0604020202020204" pitchFamily="34" charset="0"/>
              </a:rPr>
              <a:t> no se </a:t>
            </a:r>
            <a:r>
              <a:rPr sz="1500" dirty="0" err="1">
                <a:latin typeface="Arial" panose="020B0604020202020204" pitchFamily="34" charset="0"/>
                <a:cs typeface="Arial" panose="020B0604020202020204" pitchFamily="34" charset="0"/>
              </a:rPr>
              <a:t>hace</a:t>
            </a:r>
            <a:r>
              <a:rPr sz="1500" dirty="0">
                <a:latin typeface="Arial" panose="020B0604020202020204" pitchFamily="34" charset="0"/>
                <a:cs typeface="Arial" panose="020B0604020202020204" pitchFamily="34" charset="0"/>
              </a:rPr>
              <a:t> </a:t>
            </a:r>
            <a:r>
              <a:rPr sz="1500" dirty="0" err="1">
                <a:latin typeface="Arial" panose="020B0604020202020204" pitchFamily="34" charset="0"/>
                <a:cs typeface="Arial" panose="020B0604020202020204" pitchFamily="34" charset="0"/>
              </a:rPr>
              <a:t>realidad</a:t>
            </a:r>
            <a:r>
              <a:rPr sz="1500" dirty="0">
                <a:latin typeface="Arial" panose="020B0604020202020204" pitchFamily="34" charset="0"/>
                <a:cs typeface="Arial" panose="020B0604020202020204" pitchFamily="34" charset="0"/>
              </a:rPr>
              <a:t>, </a:t>
            </a:r>
            <a:r>
              <a:rPr sz="1500" dirty="0" err="1">
                <a:latin typeface="Arial" panose="020B0604020202020204" pitchFamily="34" charset="0"/>
                <a:cs typeface="Arial" panose="020B0604020202020204" pitchFamily="34" charset="0"/>
              </a:rPr>
              <a:t>el</a:t>
            </a:r>
            <a:r>
              <a:rPr sz="1500" dirty="0">
                <a:latin typeface="Arial" panose="020B0604020202020204" pitchFamily="34" charset="0"/>
                <a:cs typeface="Arial" panose="020B0604020202020204" pitchFamily="34" charset="0"/>
              </a:rPr>
              <a:t> paso </a:t>
            </a:r>
            <a:r>
              <a:rPr sz="1500" dirty="0" err="1">
                <a:latin typeface="Arial" panose="020B0604020202020204" pitchFamily="34" charset="0"/>
                <a:cs typeface="Arial" panose="020B0604020202020204" pitchFamily="34" charset="0"/>
              </a:rPr>
              <a:t>falla</a:t>
            </a:r>
            <a:r>
              <a:rPr sz="1500" dirty="0">
                <a:latin typeface="Arial" panose="020B0604020202020204" pitchFamily="34" charset="0"/>
                <a:cs typeface="Arial" panose="020B0604020202020204" pitchFamily="34" charset="0"/>
              </a:rPr>
              <a:t>. El error se </a:t>
            </a:r>
            <a:r>
              <a:rPr sz="1500" dirty="0" err="1">
                <a:latin typeface="Arial" panose="020B0604020202020204" pitchFamily="34" charset="0"/>
                <a:cs typeface="Arial" panose="020B0604020202020204" pitchFamily="34" charset="0"/>
              </a:rPr>
              <a:t>registra</a:t>
            </a:r>
            <a:r>
              <a:rPr sz="1500" dirty="0">
                <a:latin typeface="Arial" panose="020B0604020202020204" pitchFamily="34" charset="0"/>
                <a:cs typeface="Arial" panose="020B0604020202020204" pitchFamily="34" charset="0"/>
              </a:rPr>
              <a:t> y </a:t>
            </a:r>
            <a:r>
              <a:rPr sz="1500" dirty="0" err="1">
                <a:latin typeface="Arial" panose="020B0604020202020204" pitchFamily="34" charset="0"/>
                <a:cs typeface="Arial" panose="020B0604020202020204" pitchFamily="34" charset="0"/>
              </a:rPr>
              <a:t>el</a:t>
            </a:r>
            <a:r>
              <a:rPr sz="1500" dirty="0">
                <a:latin typeface="Arial" panose="020B0604020202020204" pitchFamily="34" charset="0"/>
                <a:cs typeface="Arial" panose="020B0604020202020204" pitchFamily="34" charset="0"/>
              </a:rPr>
              <a:t> </a:t>
            </a:r>
            <a:r>
              <a:rPr sz="1500" dirty="0" err="1">
                <a:latin typeface="Arial" panose="020B0604020202020204" pitchFamily="34" charset="0"/>
                <a:cs typeface="Arial" panose="020B0604020202020204" pitchFamily="34" charset="0"/>
              </a:rPr>
              <a:t>proceso</a:t>
            </a:r>
            <a:r>
              <a:rPr sz="1500" dirty="0">
                <a:latin typeface="Arial" panose="020B0604020202020204" pitchFamily="34" charset="0"/>
                <a:cs typeface="Arial" panose="020B0604020202020204" pitchFamily="34" charset="0"/>
              </a:rPr>
              <a:t> de </a:t>
            </a:r>
            <a:r>
              <a:rPr sz="1500" dirty="0" err="1">
                <a:latin typeface="Arial" panose="020B0604020202020204" pitchFamily="34" charset="0"/>
                <a:cs typeface="Arial" panose="020B0604020202020204" pitchFamily="34" charset="0"/>
              </a:rPr>
              <a:t>ejecución</a:t>
            </a:r>
            <a:r>
              <a:rPr sz="1500" dirty="0">
                <a:latin typeface="Arial" panose="020B0604020202020204" pitchFamily="34" charset="0"/>
                <a:cs typeface="Arial" panose="020B0604020202020204" pitchFamily="34" charset="0"/>
              </a:rPr>
              <a:t> de </a:t>
            </a:r>
            <a:r>
              <a:rPr sz="1500" dirty="0" err="1">
                <a:latin typeface="Arial" panose="020B0604020202020204" pitchFamily="34" charset="0"/>
                <a:cs typeface="Arial" panose="020B0604020202020204" pitchFamily="34" charset="0"/>
              </a:rPr>
              <a:t>prueba</a:t>
            </a:r>
            <a:r>
              <a:rPr sz="1500" dirty="0">
                <a:latin typeface="Arial" panose="020B0604020202020204" pitchFamily="34" charset="0"/>
                <a:cs typeface="Arial" panose="020B0604020202020204" pitchFamily="34" charset="0"/>
              </a:rPr>
              <a:t> se </a:t>
            </a:r>
            <a:r>
              <a:rPr sz="1500" dirty="0" err="1">
                <a:latin typeface="Arial" panose="020B0604020202020204" pitchFamily="34" charset="0"/>
                <a:cs typeface="Arial" panose="020B0604020202020204" pitchFamily="34" charset="0"/>
              </a:rPr>
              <a:t>realiza</a:t>
            </a:r>
            <a:r>
              <a:rPr sz="1500" dirty="0">
                <a:latin typeface="Arial" panose="020B0604020202020204" pitchFamily="34" charset="0"/>
                <a:cs typeface="Arial" panose="020B0604020202020204" pitchFamily="34" charset="0"/>
              </a:rPr>
              <a:t> al </a:t>
            </a:r>
            <a:r>
              <a:rPr sz="1500" dirty="0" err="1">
                <a:latin typeface="Arial" panose="020B0604020202020204" pitchFamily="34" charset="0"/>
                <a:cs typeface="Arial" panose="020B0604020202020204" pitchFamily="34" charset="0"/>
              </a:rPr>
              <a:t>siguiente</a:t>
            </a:r>
            <a:r>
              <a:rPr sz="1500" dirty="0">
                <a:latin typeface="Arial" panose="020B0604020202020204" pitchFamily="34" charset="0"/>
                <a:cs typeface="Arial" panose="020B0604020202020204" pitchFamily="34" charset="0"/>
              </a:rPr>
              <a:t> </a:t>
            </a:r>
            <a:r>
              <a:rPr sz="1500" dirty="0" err="1">
                <a:latin typeface="Arial" panose="020B0604020202020204" pitchFamily="34" charset="0"/>
                <a:cs typeface="Arial" panose="020B0604020202020204" pitchFamily="34" charset="0"/>
              </a:rPr>
              <a:t>comando</a:t>
            </a:r>
            <a:r>
              <a:rPr sz="1500" dirty="0">
                <a:latin typeface="Arial" panose="020B0604020202020204" pitchFamily="34" charset="0"/>
                <a:cs typeface="Arial" panose="020B0604020202020204" pitchFamily="34" charset="0"/>
              </a:rPr>
              <a:t>.</a:t>
            </a:r>
          </a:p>
          <a:p>
            <a:pPr marL="667512" lvl="1" indent="-231775" defTabSz="333756">
              <a:spcBef>
                <a:spcPts val="0"/>
              </a:spcBef>
              <a:buClrTx/>
              <a:buFont typeface="Helvetica"/>
              <a:buChar char="•"/>
              <a:defRPr sz="919">
                <a:latin typeface="+mn-lt"/>
                <a:ea typeface="+mn-ea"/>
                <a:cs typeface="+mn-cs"/>
                <a:sym typeface="Helvetica"/>
              </a:defRPr>
            </a:pPr>
            <a:r>
              <a:rPr sz="1500" dirty="0">
                <a:latin typeface="Arial" panose="020B0604020202020204" pitchFamily="34" charset="0"/>
                <a:cs typeface="Arial" panose="020B0604020202020204" pitchFamily="34" charset="0"/>
              </a:rPr>
              <a:t>De forma </a:t>
            </a:r>
            <a:r>
              <a:rPr sz="1500" dirty="0" err="1">
                <a:latin typeface="Arial" panose="020B0604020202020204" pitchFamily="34" charset="0"/>
                <a:cs typeface="Arial" panose="020B0604020202020204" pitchFamily="34" charset="0"/>
              </a:rPr>
              <a:t>predeterminada</a:t>
            </a:r>
            <a:r>
              <a:rPr sz="1500" dirty="0">
                <a:latin typeface="Arial" panose="020B0604020202020204" pitchFamily="34" charset="0"/>
                <a:cs typeface="Arial" panose="020B0604020202020204" pitchFamily="34" charset="0"/>
              </a:rPr>
              <a:t>, </a:t>
            </a:r>
            <a:r>
              <a:rPr sz="1500" dirty="0" err="1">
                <a:latin typeface="Arial" panose="020B0604020202020204" pitchFamily="34" charset="0"/>
                <a:cs typeface="Arial" panose="020B0604020202020204" pitchFamily="34" charset="0"/>
              </a:rPr>
              <a:t>el</a:t>
            </a:r>
            <a:r>
              <a:rPr sz="1500" dirty="0">
                <a:latin typeface="Arial" panose="020B0604020202020204" pitchFamily="34" charset="0"/>
                <a:cs typeface="Arial" panose="020B0604020202020204" pitchFamily="34" charset="0"/>
              </a:rPr>
              <a:t> valor de </a:t>
            </a:r>
            <a:r>
              <a:rPr sz="1500" dirty="0" err="1">
                <a:latin typeface="Arial" panose="020B0604020202020204" pitchFamily="34" charset="0"/>
                <a:cs typeface="Arial" panose="020B0604020202020204" pitchFamily="34" charset="0"/>
              </a:rPr>
              <a:t>tiempo</a:t>
            </a:r>
            <a:r>
              <a:rPr sz="1500" dirty="0">
                <a:latin typeface="Arial" panose="020B0604020202020204" pitchFamily="34" charset="0"/>
                <a:cs typeface="Arial" panose="020B0604020202020204" pitchFamily="34" charset="0"/>
              </a:rPr>
              <a:t> de </a:t>
            </a:r>
            <a:r>
              <a:rPr sz="1500" dirty="0" err="1">
                <a:latin typeface="Arial" panose="020B0604020202020204" pitchFamily="34" charset="0"/>
                <a:cs typeface="Arial" panose="020B0604020202020204" pitchFamily="34" charset="0"/>
              </a:rPr>
              <a:t>espera</a:t>
            </a:r>
            <a:r>
              <a:rPr sz="1500" dirty="0">
                <a:latin typeface="Arial" panose="020B0604020202020204" pitchFamily="34" charset="0"/>
                <a:cs typeface="Arial" panose="020B0604020202020204" pitchFamily="34" charset="0"/>
              </a:rPr>
              <a:t> se </a:t>
            </a:r>
            <a:r>
              <a:rPr sz="1500" dirty="0" err="1">
                <a:latin typeface="Arial" panose="020B0604020202020204" pitchFamily="34" charset="0"/>
                <a:cs typeface="Arial" panose="020B0604020202020204" pitchFamily="34" charset="0"/>
              </a:rPr>
              <a:t>establece</a:t>
            </a:r>
            <a:r>
              <a:rPr sz="1500" dirty="0">
                <a:latin typeface="Arial" panose="020B0604020202020204" pitchFamily="34" charset="0"/>
                <a:cs typeface="Arial" panose="020B0604020202020204" pitchFamily="34" charset="0"/>
              </a:rPr>
              <a:t> </a:t>
            </a:r>
            <a:r>
              <a:rPr sz="1500" dirty="0" err="1">
                <a:latin typeface="Arial" panose="020B0604020202020204" pitchFamily="34" charset="0"/>
                <a:cs typeface="Arial" panose="020B0604020202020204" pitchFamily="34" charset="0"/>
              </a:rPr>
              <a:t>en</a:t>
            </a:r>
            <a:r>
              <a:rPr sz="1500" dirty="0">
                <a:latin typeface="Arial" panose="020B0604020202020204" pitchFamily="34" charset="0"/>
                <a:cs typeface="Arial" panose="020B0604020202020204" pitchFamily="34" charset="0"/>
              </a:rPr>
              <a:t> 30 </a:t>
            </a:r>
            <a:r>
              <a:rPr sz="1500" dirty="0" err="1">
                <a:latin typeface="Arial" panose="020B0604020202020204" pitchFamily="34" charset="0"/>
                <a:cs typeface="Arial" panose="020B0604020202020204" pitchFamily="34" charset="0"/>
              </a:rPr>
              <a:t>segundos</a:t>
            </a:r>
            <a:r>
              <a:rPr sz="1500" dirty="0">
                <a:latin typeface="Arial" panose="020B0604020202020204" pitchFamily="34" charset="0"/>
                <a:cs typeface="Arial" panose="020B0604020202020204" pitchFamily="34" charset="0"/>
              </a:rPr>
              <a:t>. </a:t>
            </a:r>
            <a:r>
              <a:rPr sz="1500" dirty="0" err="1">
                <a:latin typeface="Arial" panose="020B0604020202020204" pitchFamily="34" charset="0"/>
                <a:cs typeface="Arial" panose="020B0604020202020204" pitchFamily="34" charset="0"/>
              </a:rPr>
              <a:t>Puede</a:t>
            </a:r>
            <a:r>
              <a:rPr sz="1500" dirty="0">
                <a:latin typeface="Arial" panose="020B0604020202020204" pitchFamily="34" charset="0"/>
                <a:cs typeface="Arial" panose="020B0604020202020204" pitchFamily="34" charset="0"/>
              </a:rPr>
              <a:t> </a:t>
            </a:r>
            <a:r>
              <a:rPr sz="1500" dirty="0" err="1">
                <a:latin typeface="Arial" panose="020B0604020202020204" pitchFamily="34" charset="0"/>
                <a:cs typeface="Arial" panose="020B0604020202020204" pitchFamily="34" charset="0"/>
              </a:rPr>
              <a:t>cambiar</a:t>
            </a:r>
            <a:r>
              <a:rPr sz="1500" dirty="0">
                <a:latin typeface="Arial" panose="020B0604020202020204" pitchFamily="34" charset="0"/>
                <a:cs typeface="Arial" panose="020B0604020202020204" pitchFamily="34" charset="0"/>
              </a:rPr>
              <a:t> </a:t>
            </a:r>
            <a:r>
              <a:rPr sz="1500" dirty="0" err="1">
                <a:latin typeface="Arial" panose="020B0604020202020204" pitchFamily="34" charset="0"/>
                <a:cs typeface="Arial" panose="020B0604020202020204" pitchFamily="34" charset="0"/>
              </a:rPr>
              <a:t>esto</a:t>
            </a:r>
            <a:r>
              <a:rPr sz="1500" dirty="0">
                <a:latin typeface="Arial" panose="020B0604020202020204" pitchFamily="34" charset="0"/>
                <a:cs typeface="Arial" panose="020B0604020202020204" pitchFamily="34" charset="0"/>
              </a:rPr>
              <a:t> </a:t>
            </a:r>
            <a:r>
              <a:rPr sz="1500" dirty="0" err="1">
                <a:latin typeface="Arial" panose="020B0604020202020204" pitchFamily="34" charset="0"/>
                <a:cs typeface="Arial" panose="020B0604020202020204" pitchFamily="34" charset="0"/>
              </a:rPr>
              <a:t>en</a:t>
            </a:r>
            <a:r>
              <a:rPr sz="1500" dirty="0">
                <a:latin typeface="Arial" panose="020B0604020202020204" pitchFamily="34" charset="0"/>
                <a:cs typeface="Arial" panose="020B0604020202020204" pitchFamily="34" charset="0"/>
              </a:rPr>
              <a:t> </a:t>
            </a:r>
            <a:r>
              <a:rPr sz="1500" dirty="0" err="1">
                <a:latin typeface="Arial" panose="020B0604020202020204" pitchFamily="34" charset="0"/>
                <a:cs typeface="Arial" panose="020B0604020202020204" pitchFamily="34" charset="0"/>
              </a:rPr>
              <a:t>el</a:t>
            </a:r>
            <a:r>
              <a:rPr sz="1500" dirty="0">
                <a:latin typeface="Arial" panose="020B0604020202020204" pitchFamily="34" charset="0"/>
                <a:cs typeface="Arial" panose="020B0604020202020204" pitchFamily="34" charset="0"/>
              </a:rPr>
              <a:t> </a:t>
            </a:r>
            <a:r>
              <a:rPr sz="1500" dirty="0" err="1">
                <a:latin typeface="Arial" panose="020B0604020202020204" pitchFamily="34" charset="0"/>
                <a:cs typeface="Arial" panose="020B0604020202020204" pitchFamily="34" charset="0"/>
              </a:rPr>
              <a:t>cuadro</a:t>
            </a:r>
            <a:r>
              <a:rPr sz="1500" dirty="0">
                <a:latin typeface="Arial" panose="020B0604020202020204" pitchFamily="34" charset="0"/>
                <a:cs typeface="Arial" panose="020B0604020202020204" pitchFamily="34" charset="0"/>
              </a:rPr>
              <a:t> de </a:t>
            </a:r>
            <a:r>
              <a:rPr sz="1500" dirty="0" err="1">
                <a:latin typeface="Arial" panose="020B0604020202020204" pitchFamily="34" charset="0"/>
                <a:cs typeface="Arial" panose="020B0604020202020204" pitchFamily="34" charset="0"/>
              </a:rPr>
              <a:t>diálogo</a:t>
            </a:r>
            <a:r>
              <a:rPr sz="1500" dirty="0">
                <a:latin typeface="Arial" panose="020B0604020202020204" pitchFamily="34" charset="0"/>
                <a:cs typeface="Arial" panose="020B0604020202020204" pitchFamily="34" charset="0"/>
              </a:rPr>
              <a:t> </a:t>
            </a:r>
            <a:r>
              <a:rPr sz="1500" dirty="0" err="1">
                <a:latin typeface="Arial" panose="020B0604020202020204" pitchFamily="34" charset="0"/>
                <a:cs typeface="Arial" panose="020B0604020202020204" pitchFamily="34" charset="0"/>
              </a:rPr>
              <a:t>Opciones</a:t>
            </a:r>
            <a:r>
              <a:rPr sz="1500" dirty="0">
                <a:latin typeface="Arial" panose="020B0604020202020204" pitchFamily="34" charset="0"/>
                <a:cs typeface="Arial" panose="020B0604020202020204" pitchFamily="34" charset="0"/>
              </a:rPr>
              <a:t> de Selenium IDE </a:t>
            </a:r>
            <a:r>
              <a:rPr sz="1500" dirty="0" err="1">
                <a:latin typeface="Arial" panose="020B0604020202020204" pitchFamily="34" charset="0"/>
                <a:cs typeface="Arial" panose="020B0604020202020204" pitchFamily="34" charset="0"/>
              </a:rPr>
              <a:t>en</a:t>
            </a:r>
            <a:r>
              <a:rPr sz="1500" dirty="0">
                <a:latin typeface="Arial" panose="020B0604020202020204" pitchFamily="34" charset="0"/>
                <a:cs typeface="Arial" panose="020B0604020202020204" pitchFamily="34" charset="0"/>
              </a:rPr>
              <a:t> la </a:t>
            </a:r>
            <a:r>
              <a:rPr sz="1500" dirty="0" err="1">
                <a:latin typeface="Arial" panose="020B0604020202020204" pitchFamily="34" charset="0"/>
                <a:cs typeface="Arial" panose="020B0604020202020204" pitchFamily="34" charset="0"/>
              </a:rPr>
              <a:t>ficha</a:t>
            </a:r>
            <a:r>
              <a:rPr sz="1500" dirty="0">
                <a:latin typeface="Arial" panose="020B0604020202020204" pitchFamily="34" charset="0"/>
                <a:cs typeface="Arial" panose="020B0604020202020204" pitchFamily="34" charset="0"/>
              </a:rPr>
              <a:t> General.</a:t>
            </a:r>
          </a:p>
          <a:p>
            <a:pPr marL="667512" indent="-667512" defTabSz="333756">
              <a:spcBef>
                <a:spcPts val="0"/>
              </a:spcBef>
              <a:buSzTx/>
              <a:buNone/>
              <a:tabLst>
                <a:tab pos="431800" algn="l"/>
                <a:tab pos="660400" algn="l"/>
              </a:tabLst>
              <a:defRPr sz="919">
                <a:latin typeface="+mn-lt"/>
                <a:ea typeface="+mn-ea"/>
                <a:cs typeface="+mn-cs"/>
                <a:sym typeface="Helvetica"/>
              </a:defRPr>
            </a:pPr>
            <a:endParaRPr sz="1500" dirty="0"/>
          </a:p>
        </p:txBody>
      </p:sp>
      <p:sp>
        <p:nvSpPr>
          <p:cNvPr id="291" name="1 Título"/>
          <p:cNvSpPr txBox="1"/>
          <p:nvPr/>
        </p:nvSpPr>
        <p:spPr>
          <a:xfrm>
            <a:off x="1194092" y="500677"/>
            <a:ext cx="5729223" cy="2219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defTabSz="914400">
              <a:defRPr sz="1600"/>
            </a:lvl1pPr>
          </a:lstStyle>
          <a:p>
            <a:r>
              <a:t>Verificación de casos de prueba</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Title 25"/>
          <p:cNvSpPr txBox="1">
            <a:spLocks noGrp="1"/>
          </p:cNvSpPr>
          <p:nvPr>
            <p:ph type="title"/>
          </p:nvPr>
        </p:nvSpPr>
        <p:spPr>
          <a:xfrm>
            <a:off x="1194093" y="58839"/>
            <a:ext cx="7302207" cy="369334"/>
          </a:xfrm>
          <a:prstGeom prst="rect">
            <a:avLst/>
          </a:prstGeom>
        </p:spPr>
        <p:txBody>
          <a:bodyPr/>
          <a:lstStyle>
            <a:lvl1pPr indent="36000">
              <a:lnSpc>
                <a:spcPct val="150000"/>
              </a:lnSpc>
              <a:defRPr sz="1600"/>
            </a:lvl1pPr>
          </a:lstStyle>
          <a:p>
            <a:r>
              <a:rPr dirty="0" err="1"/>
              <a:t>Utilizando</a:t>
            </a:r>
            <a:r>
              <a:rPr dirty="0"/>
              <a:t> Selenium IDE</a:t>
            </a:r>
          </a:p>
        </p:txBody>
      </p:sp>
      <p:sp>
        <p:nvSpPr>
          <p:cNvPr id="294" name="Subtitle 26"/>
          <p:cNvSpPr txBox="1">
            <a:spLocks noGrp="1"/>
          </p:cNvSpPr>
          <p:nvPr>
            <p:ph type="body" idx="1"/>
          </p:nvPr>
        </p:nvSpPr>
        <p:spPr>
          <a:xfrm>
            <a:off x="212035" y="1126434"/>
            <a:ext cx="11728175" cy="5420417"/>
          </a:xfrm>
          <a:prstGeom prst="rect">
            <a:avLst/>
          </a:prstGeom>
        </p:spPr>
        <p:txBody>
          <a:bodyPr>
            <a:normAutofit/>
          </a:bodyPr>
          <a:lstStyle/>
          <a:p>
            <a:pPr marL="0" indent="0" defTabSz="365760">
              <a:spcBef>
                <a:spcPts val="700"/>
              </a:spcBef>
              <a:buSzTx/>
              <a:buNone/>
              <a:defRPr sz="640"/>
            </a:pPr>
            <a:r>
              <a:rPr lang="es-ES" sz="1600" dirty="0">
                <a:latin typeface="Arial" panose="020B0604020202020204" pitchFamily="34" charset="0"/>
                <a:cs typeface="Arial" panose="020B0604020202020204" pitchFamily="34" charset="0"/>
              </a:rPr>
              <a:t>Comandos más utilizados</a:t>
            </a:r>
            <a:r>
              <a:rPr sz="1600" dirty="0">
                <a:latin typeface="Arial" panose="020B0604020202020204" pitchFamily="34" charset="0"/>
                <a:cs typeface="Arial" panose="020B0604020202020204" pitchFamily="34" charset="0"/>
              </a:rPr>
              <a:t>.</a:t>
            </a:r>
          </a:p>
          <a:p>
            <a:pPr marL="0" indent="0" defTabSz="365760">
              <a:spcBef>
                <a:spcPts val="700"/>
              </a:spcBef>
              <a:buSzTx/>
              <a:buNone/>
              <a:defRPr sz="640"/>
            </a:pPr>
            <a:endParaRPr sz="1600" dirty="0">
              <a:latin typeface="Arial" panose="020B0604020202020204" pitchFamily="34" charset="0"/>
              <a:cs typeface="Arial" panose="020B0604020202020204" pitchFamily="34" charset="0"/>
            </a:endParaRPr>
          </a:p>
          <a:p>
            <a:pPr marL="0" indent="0" defTabSz="365760">
              <a:spcBef>
                <a:spcPts val="700"/>
              </a:spcBef>
              <a:buSzTx/>
              <a:buNone/>
              <a:defRPr sz="640"/>
            </a:pPr>
            <a:endParaRPr sz="1600" dirty="0">
              <a:latin typeface="Arial" panose="020B0604020202020204" pitchFamily="34" charset="0"/>
              <a:cs typeface="Arial" panose="020B0604020202020204" pitchFamily="34" charset="0"/>
            </a:endParaRPr>
          </a:p>
          <a:p>
            <a:pPr marL="0" indent="0" defTabSz="365760">
              <a:spcBef>
                <a:spcPts val="700"/>
              </a:spcBef>
              <a:buSzTx/>
              <a:buNone/>
              <a:defRPr sz="640"/>
            </a:pPr>
            <a:endParaRPr sz="1600" dirty="0">
              <a:latin typeface="Arial" panose="020B0604020202020204" pitchFamily="34" charset="0"/>
              <a:cs typeface="Arial" panose="020B0604020202020204" pitchFamily="34" charset="0"/>
            </a:endParaRPr>
          </a:p>
          <a:p>
            <a:pPr marL="0" indent="0" defTabSz="365760">
              <a:spcBef>
                <a:spcPts val="700"/>
              </a:spcBef>
              <a:buSzTx/>
              <a:buNone/>
              <a:defRPr sz="640"/>
            </a:pPr>
            <a:endParaRPr sz="1600" dirty="0">
              <a:latin typeface="Arial" panose="020B0604020202020204" pitchFamily="34" charset="0"/>
              <a:cs typeface="Arial" panose="020B0604020202020204" pitchFamily="34" charset="0"/>
            </a:endParaRPr>
          </a:p>
          <a:p>
            <a:pPr marL="0" indent="0" defTabSz="365760">
              <a:spcBef>
                <a:spcPts val="700"/>
              </a:spcBef>
              <a:buSzTx/>
              <a:buNone/>
              <a:defRPr sz="640"/>
            </a:pPr>
            <a:endParaRPr sz="1600" dirty="0">
              <a:latin typeface="Arial" panose="020B0604020202020204" pitchFamily="34" charset="0"/>
              <a:cs typeface="Arial" panose="020B0604020202020204" pitchFamily="34" charset="0"/>
            </a:endParaRPr>
          </a:p>
          <a:p>
            <a:pPr marL="365760" indent="-365760" algn="ctr" defTabSz="182880">
              <a:spcBef>
                <a:spcPts val="0"/>
              </a:spcBef>
              <a:buSzTx/>
              <a:buNone/>
              <a:tabLst>
                <a:tab pos="228600" algn="l"/>
                <a:tab pos="355600" algn="l"/>
              </a:tabLst>
              <a:defRPr sz="504">
                <a:latin typeface="+mn-lt"/>
                <a:ea typeface="+mn-ea"/>
                <a:cs typeface="+mn-cs"/>
                <a:sym typeface="Helvetica"/>
              </a:defRPr>
            </a:pPr>
            <a:endParaRPr sz="1600" dirty="0">
              <a:latin typeface="Arial" panose="020B0604020202020204" pitchFamily="34" charset="0"/>
              <a:cs typeface="Arial" panose="020B0604020202020204" pitchFamily="34" charset="0"/>
            </a:endParaRPr>
          </a:p>
          <a:p>
            <a:pPr marL="0" indent="0" defTabSz="365760">
              <a:spcBef>
                <a:spcPts val="700"/>
              </a:spcBef>
              <a:buSzTx/>
              <a:buNone/>
              <a:defRPr sz="640"/>
            </a:pPr>
            <a:endParaRPr sz="1600" dirty="0">
              <a:latin typeface="Arial" panose="020B0604020202020204" pitchFamily="34" charset="0"/>
              <a:cs typeface="Arial" panose="020B0604020202020204" pitchFamily="34" charset="0"/>
            </a:endParaRPr>
          </a:p>
          <a:p>
            <a:pPr marL="0" indent="0" defTabSz="365760">
              <a:spcBef>
                <a:spcPts val="700"/>
              </a:spcBef>
              <a:buSzTx/>
              <a:buNone/>
              <a:defRPr sz="640"/>
            </a:pPr>
            <a:endParaRPr sz="1600" dirty="0">
              <a:latin typeface="Arial" panose="020B0604020202020204" pitchFamily="34" charset="0"/>
              <a:cs typeface="Arial" panose="020B0604020202020204" pitchFamily="34" charset="0"/>
            </a:endParaRPr>
          </a:p>
          <a:p>
            <a:pPr marL="0" indent="0" defTabSz="365760">
              <a:spcBef>
                <a:spcPts val="700"/>
              </a:spcBef>
              <a:buSzTx/>
              <a:buNone/>
              <a:defRPr sz="640"/>
            </a:pPr>
            <a:endParaRPr sz="1600" dirty="0">
              <a:latin typeface="Arial" panose="020B0604020202020204" pitchFamily="34" charset="0"/>
              <a:cs typeface="Arial" panose="020B0604020202020204" pitchFamily="34" charset="0"/>
            </a:endParaRPr>
          </a:p>
          <a:p>
            <a:pPr marL="0" indent="0" defTabSz="365760">
              <a:spcBef>
                <a:spcPts val="700"/>
              </a:spcBef>
              <a:buSzTx/>
              <a:buNone/>
              <a:defRPr sz="640"/>
            </a:pPr>
            <a:endParaRPr sz="1600" dirty="0">
              <a:latin typeface="Arial" panose="020B0604020202020204" pitchFamily="34" charset="0"/>
              <a:cs typeface="Arial" panose="020B0604020202020204" pitchFamily="34" charset="0"/>
            </a:endParaRPr>
          </a:p>
          <a:p>
            <a:pPr marL="0" indent="0" defTabSz="365760">
              <a:spcBef>
                <a:spcPts val="600"/>
              </a:spcBef>
              <a:buSzTx/>
              <a:buNone/>
              <a:defRPr sz="640"/>
            </a:pPr>
            <a:endParaRPr sz="1600" dirty="0">
              <a:latin typeface="Arial" panose="020B0604020202020204" pitchFamily="34" charset="0"/>
              <a:cs typeface="Arial" panose="020B0604020202020204" pitchFamily="34" charset="0"/>
            </a:endParaRPr>
          </a:p>
          <a:p>
            <a:pPr marL="0" indent="0" defTabSz="182880">
              <a:spcBef>
                <a:spcPts val="700"/>
              </a:spcBef>
              <a:buSzTx/>
              <a:buNone/>
              <a:defRPr sz="640"/>
            </a:pPr>
            <a:r>
              <a:rPr sz="1600" dirty="0">
                <a:latin typeface="Arial" panose="020B0604020202020204" pitchFamily="34" charset="0"/>
                <a:cs typeface="Arial" panose="020B0604020202020204" pitchFamily="34" charset="0"/>
              </a:rPr>
              <a:t>.</a:t>
            </a:r>
          </a:p>
        </p:txBody>
      </p:sp>
      <p:sp>
        <p:nvSpPr>
          <p:cNvPr id="296" name="1 Título"/>
          <p:cNvSpPr txBox="1"/>
          <p:nvPr/>
        </p:nvSpPr>
        <p:spPr>
          <a:xfrm>
            <a:off x="1194092" y="500677"/>
            <a:ext cx="5729223" cy="2219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defTabSz="914400">
              <a:defRPr sz="1600"/>
            </a:lvl1pPr>
          </a:lstStyle>
          <a:p>
            <a:r>
              <a:t>Verificación de casos de prueba</a:t>
            </a:r>
          </a:p>
        </p:txBody>
      </p:sp>
      <p:pic>
        <p:nvPicPr>
          <p:cNvPr id="6" name="Image" descr="Image">
            <a:extLst>
              <a:ext uri="{FF2B5EF4-FFF2-40B4-BE49-F238E27FC236}">
                <a16:creationId xmlns:a16="http://schemas.microsoft.com/office/drawing/2014/main" id="{A7E4F508-B174-496B-8074-2DDF99893072}"/>
              </a:ext>
            </a:extLst>
          </p:cNvPr>
          <p:cNvPicPr>
            <a:picLocks noChangeAspect="1"/>
          </p:cNvPicPr>
          <p:nvPr/>
        </p:nvPicPr>
        <p:blipFill>
          <a:blip r:embed="rId2"/>
          <a:stretch>
            <a:fillRect/>
          </a:stretch>
        </p:blipFill>
        <p:spPr>
          <a:xfrm>
            <a:off x="1811143" y="2056372"/>
            <a:ext cx="8529958" cy="4093940"/>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Title 25"/>
          <p:cNvSpPr txBox="1">
            <a:spLocks noGrp="1"/>
          </p:cNvSpPr>
          <p:nvPr>
            <p:ph type="title"/>
          </p:nvPr>
        </p:nvSpPr>
        <p:spPr>
          <a:xfrm>
            <a:off x="1194093" y="58839"/>
            <a:ext cx="7302207" cy="369334"/>
          </a:xfrm>
          <a:prstGeom prst="rect">
            <a:avLst/>
          </a:prstGeom>
        </p:spPr>
        <p:txBody>
          <a:bodyPr/>
          <a:lstStyle>
            <a:lvl1pPr indent="36000">
              <a:lnSpc>
                <a:spcPct val="150000"/>
              </a:lnSpc>
              <a:defRPr sz="1600"/>
            </a:lvl1pPr>
          </a:lstStyle>
          <a:p>
            <a:r>
              <a:t>Utilizando Selenium IDE</a:t>
            </a:r>
          </a:p>
        </p:txBody>
      </p:sp>
      <p:sp>
        <p:nvSpPr>
          <p:cNvPr id="285" name="Subtitle 26"/>
          <p:cNvSpPr txBox="1">
            <a:spLocks noGrp="1"/>
          </p:cNvSpPr>
          <p:nvPr>
            <p:ph type="body" idx="1"/>
          </p:nvPr>
        </p:nvSpPr>
        <p:spPr>
          <a:xfrm>
            <a:off x="212035" y="1126434"/>
            <a:ext cx="11728175" cy="5420417"/>
          </a:xfrm>
          <a:prstGeom prst="rect">
            <a:avLst/>
          </a:prstGeom>
        </p:spPr>
        <p:txBody>
          <a:bodyPr/>
          <a:lstStyle/>
          <a:p>
            <a:pPr marL="0" indent="0">
              <a:spcBef>
                <a:spcPts val="1900"/>
              </a:spcBef>
              <a:buSzTx/>
              <a:buNone/>
              <a:defRPr sz="1600"/>
            </a:pPr>
            <a:r>
              <a:rPr lang="es-ES" dirty="0" err="1"/>
              <a:t>Selenium</a:t>
            </a:r>
            <a:r>
              <a:rPr lang="es-ES" dirty="0"/>
              <a:t> IDE permite exportar los test a diferentes lenguajes soportados por la plataforma.</a:t>
            </a:r>
            <a:endParaRPr dirty="0"/>
          </a:p>
        </p:txBody>
      </p:sp>
      <p:sp>
        <p:nvSpPr>
          <p:cNvPr id="286" name="1 Título"/>
          <p:cNvSpPr txBox="1"/>
          <p:nvPr/>
        </p:nvSpPr>
        <p:spPr>
          <a:xfrm>
            <a:off x="1194092" y="476410"/>
            <a:ext cx="5729223"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defTabSz="914400">
              <a:defRPr sz="1600"/>
            </a:lvl1pPr>
          </a:lstStyle>
          <a:p>
            <a:r>
              <a:rPr lang="es-ES" dirty="0"/>
              <a:t>Exportar </a:t>
            </a:r>
            <a:r>
              <a:rPr dirty="0" err="1"/>
              <a:t>casos</a:t>
            </a:r>
            <a:r>
              <a:rPr dirty="0"/>
              <a:t> de </a:t>
            </a:r>
            <a:r>
              <a:rPr dirty="0" err="1"/>
              <a:t>prueba</a:t>
            </a:r>
            <a:endParaRPr dirty="0"/>
          </a:p>
        </p:txBody>
      </p:sp>
      <p:pic>
        <p:nvPicPr>
          <p:cNvPr id="3" name="Imagen 2">
            <a:extLst>
              <a:ext uri="{FF2B5EF4-FFF2-40B4-BE49-F238E27FC236}">
                <a16:creationId xmlns:a16="http://schemas.microsoft.com/office/drawing/2014/main" id="{75C90626-DCBB-4225-BCC5-C218FFBFDF31}"/>
              </a:ext>
            </a:extLst>
          </p:cNvPr>
          <p:cNvPicPr>
            <a:picLocks noChangeAspect="1"/>
          </p:cNvPicPr>
          <p:nvPr/>
        </p:nvPicPr>
        <p:blipFill>
          <a:blip r:embed="rId2"/>
          <a:stretch>
            <a:fillRect/>
          </a:stretch>
        </p:blipFill>
        <p:spPr>
          <a:xfrm>
            <a:off x="516315" y="2055304"/>
            <a:ext cx="2695237" cy="3676262"/>
          </a:xfrm>
          <a:prstGeom prst="rect">
            <a:avLst/>
          </a:prstGeom>
        </p:spPr>
      </p:pic>
      <p:pic>
        <p:nvPicPr>
          <p:cNvPr id="5" name="Imagen 4">
            <a:extLst>
              <a:ext uri="{FF2B5EF4-FFF2-40B4-BE49-F238E27FC236}">
                <a16:creationId xmlns:a16="http://schemas.microsoft.com/office/drawing/2014/main" id="{CBA4CE8B-CDCC-4942-80DA-EAB4AF648035}"/>
              </a:ext>
            </a:extLst>
          </p:cNvPr>
          <p:cNvPicPr>
            <a:picLocks noChangeAspect="1"/>
          </p:cNvPicPr>
          <p:nvPr/>
        </p:nvPicPr>
        <p:blipFill>
          <a:blip r:embed="rId3"/>
          <a:stretch>
            <a:fillRect/>
          </a:stretch>
        </p:blipFill>
        <p:spPr>
          <a:xfrm>
            <a:off x="4058703" y="1974307"/>
            <a:ext cx="7455376" cy="3724669"/>
          </a:xfrm>
          <a:prstGeom prst="rect">
            <a:avLst/>
          </a:prstGeom>
        </p:spPr>
      </p:pic>
    </p:spTree>
    <p:extLst>
      <p:ext uri="{BB962C8B-B14F-4D97-AF65-F5344CB8AC3E}">
        <p14:creationId xmlns:p14="http://schemas.microsoft.com/office/powerpoint/2010/main" val="390213137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Rectangle 4"/>
          <p:cNvSpPr/>
          <p:nvPr/>
        </p:nvSpPr>
        <p:spPr>
          <a:xfrm>
            <a:off x="901147" y="1076190"/>
            <a:ext cx="10383375" cy="369334"/>
          </a:xfrm>
          <a:prstGeom prst="rect">
            <a:avLst/>
          </a:prstGeom>
          <a:solidFill>
            <a:srgbClr val="F2F2F2"/>
          </a:solidFill>
          <a:ln>
            <a:solidFill>
              <a:schemeClr val="accent2"/>
            </a:solidFill>
          </a:ln>
        </p:spPr>
        <p:txBody>
          <a:bodyPr lIns="36000" tIns="36000" rIns="36000" bIns="36000"/>
          <a:lstStyle/>
          <a:p>
            <a:pPr algn="ctr" defTabSz="914400">
              <a:spcBef>
                <a:spcPts val="2100"/>
              </a:spcBef>
              <a:tabLst>
                <a:tab pos="6400800" algn="r"/>
                <a:tab pos="8636000" algn="r"/>
              </a:tabLst>
              <a:defRPr sz="1000"/>
            </a:pPr>
            <a:endParaRPr/>
          </a:p>
        </p:txBody>
      </p:sp>
      <p:sp>
        <p:nvSpPr>
          <p:cNvPr id="223" name="Title 1"/>
          <p:cNvSpPr txBox="1">
            <a:spLocks noGrp="1"/>
          </p:cNvSpPr>
          <p:nvPr>
            <p:ph type="title"/>
          </p:nvPr>
        </p:nvSpPr>
        <p:spPr>
          <a:xfrm>
            <a:off x="1194092" y="58839"/>
            <a:ext cx="5729223" cy="369334"/>
          </a:xfrm>
          <a:prstGeom prst="rect">
            <a:avLst/>
          </a:prstGeom>
        </p:spPr>
        <p:txBody>
          <a:bodyPr/>
          <a:lstStyle/>
          <a:p>
            <a:r>
              <a:t>Índice</a:t>
            </a:r>
          </a:p>
        </p:txBody>
      </p:sp>
      <p:sp>
        <p:nvSpPr>
          <p:cNvPr id="224" name="Content Placeholder 1"/>
          <p:cNvSpPr txBox="1"/>
          <p:nvPr/>
        </p:nvSpPr>
        <p:spPr>
          <a:xfrm>
            <a:off x="953197" y="1011010"/>
            <a:ext cx="10583483" cy="55470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378900" indent="-342900" defTabSz="914400">
              <a:lnSpc>
                <a:spcPct val="150000"/>
              </a:lnSpc>
              <a:spcBef>
                <a:spcPts val="400"/>
              </a:spcBef>
              <a:buClr>
                <a:srgbClr val="A6A6A6"/>
              </a:buClr>
              <a:buSzPct val="85000"/>
              <a:buChar char="❑"/>
              <a:defRPr sz="1600" b="1"/>
            </a:pPr>
            <a:r>
              <a:rPr dirty="0" err="1"/>
              <a:t>Introducción</a:t>
            </a:r>
            <a:r>
              <a:rPr dirty="0"/>
              <a:t> a Selenium. </a:t>
            </a:r>
          </a:p>
          <a:p>
            <a:pPr marL="378900" indent="-342900" defTabSz="914400">
              <a:lnSpc>
                <a:spcPct val="150000"/>
              </a:lnSpc>
              <a:spcBef>
                <a:spcPts val="400"/>
              </a:spcBef>
              <a:buClr>
                <a:srgbClr val="A6A6A6"/>
              </a:buClr>
              <a:buSzPct val="85000"/>
              <a:buChar char="❑"/>
              <a:defRPr sz="1600"/>
            </a:pPr>
            <a:r>
              <a:rPr dirty="0" err="1"/>
              <a:t>Utilizando</a:t>
            </a:r>
            <a:r>
              <a:rPr dirty="0"/>
              <a:t> Selenium IDE.</a:t>
            </a:r>
          </a:p>
          <a:p>
            <a:pPr marL="378900" indent="-342900" defTabSz="914400">
              <a:lnSpc>
                <a:spcPct val="150000"/>
              </a:lnSpc>
              <a:spcBef>
                <a:spcPts val="400"/>
              </a:spcBef>
              <a:buClr>
                <a:srgbClr val="A6A6A6"/>
              </a:buClr>
              <a:buSzPct val="85000"/>
              <a:buChar char="❑"/>
              <a:defRPr sz="1600"/>
            </a:pPr>
            <a:r>
              <a:rPr dirty="0" err="1"/>
              <a:t>Configuración</a:t>
            </a:r>
            <a:r>
              <a:rPr dirty="0"/>
              <a:t> Selenium WebDriver.</a:t>
            </a:r>
          </a:p>
          <a:p>
            <a:pPr marL="378900" indent="-342900" defTabSz="914400">
              <a:lnSpc>
                <a:spcPct val="150000"/>
              </a:lnSpc>
              <a:spcBef>
                <a:spcPts val="400"/>
              </a:spcBef>
              <a:buClr>
                <a:srgbClr val="A6A6A6"/>
              </a:buClr>
              <a:buSzPct val="85000"/>
              <a:buChar char="❑"/>
              <a:defRPr sz="1600"/>
            </a:pPr>
            <a:r>
              <a:rPr dirty="0"/>
              <a:t>Scripts de </a:t>
            </a:r>
            <a:r>
              <a:rPr dirty="0" err="1"/>
              <a:t>pruebas</a:t>
            </a:r>
            <a:r>
              <a:rPr dirty="0"/>
              <a:t>.</a:t>
            </a:r>
          </a:p>
          <a:p>
            <a:pPr marL="378900" indent="-342900" defTabSz="914400">
              <a:lnSpc>
                <a:spcPct val="150000"/>
              </a:lnSpc>
              <a:spcBef>
                <a:spcPts val="400"/>
              </a:spcBef>
              <a:buClr>
                <a:srgbClr val="A6A6A6"/>
              </a:buClr>
              <a:buSzPct val="85000"/>
              <a:buChar char="❑"/>
              <a:defRPr sz="1600"/>
            </a:pPr>
            <a:r>
              <a:rPr dirty="0" err="1"/>
              <a:t>Opciones</a:t>
            </a:r>
            <a:r>
              <a:rPr dirty="0"/>
              <a:t> de </a:t>
            </a:r>
            <a:r>
              <a:rPr dirty="0" err="1"/>
              <a:t>rastreo</a:t>
            </a:r>
            <a:r>
              <a:rPr dirty="0"/>
              <a:t> y </a:t>
            </a:r>
            <a:r>
              <a:rPr dirty="0" err="1"/>
              <a:t>trazas</a:t>
            </a:r>
            <a:r>
              <a:rPr dirty="0"/>
              <a:t>.</a:t>
            </a:r>
          </a:p>
          <a:p>
            <a:pPr marL="378900" indent="-342900" defTabSz="914400">
              <a:lnSpc>
                <a:spcPct val="150000"/>
              </a:lnSpc>
              <a:spcBef>
                <a:spcPts val="400"/>
              </a:spcBef>
              <a:buClr>
                <a:srgbClr val="A6A6A6"/>
              </a:buClr>
              <a:buSzPct val="85000"/>
              <a:buChar char="❑"/>
              <a:defRPr sz="1600"/>
            </a:pPr>
            <a:r>
              <a:rPr dirty="0" err="1"/>
              <a:t>Expresiones</a:t>
            </a:r>
            <a:r>
              <a:rPr dirty="0"/>
              <a:t> </a:t>
            </a:r>
            <a:r>
              <a:rPr dirty="0" err="1"/>
              <a:t>regulares</a:t>
            </a:r>
            <a:r>
              <a:rPr dirty="0"/>
              <a:t>.</a:t>
            </a:r>
          </a:p>
          <a:p>
            <a:pPr marL="378900" indent="-342900" defTabSz="914400">
              <a:lnSpc>
                <a:spcPct val="150000"/>
              </a:lnSpc>
              <a:spcBef>
                <a:spcPts val="400"/>
              </a:spcBef>
              <a:buClr>
                <a:srgbClr val="A6A6A6"/>
              </a:buClr>
              <a:buSzPct val="85000"/>
              <a:buChar char="❑"/>
              <a:defRPr sz="1600"/>
            </a:pPr>
            <a:r>
              <a:rPr dirty="0" err="1"/>
              <a:t>Pruebas</a:t>
            </a:r>
            <a:r>
              <a:rPr dirty="0"/>
              <a:t> </a:t>
            </a:r>
            <a:r>
              <a:rPr dirty="0" err="1"/>
              <a:t>basadas</a:t>
            </a:r>
            <a:r>
              <a:rPr dirty="0"/>
              <a:t> </a:t>
            </a:r>
            <a:r>
              <a:rPr dirty="0" err="1"/>
              <a:t>en</a:t>
            </a:r>
            <a:r>
              <a:rPr dirty="0"/>
              <a:t> </a:t>
            </a:r>
            <a:r>
              <a:rPr dirty="0" err="1"/>
              <a:t>datos</a:t>
            </a:r>
            <a:r>
              <a:rPr dirty="0"/>
              <a:t>.</a:t>
            </a:r>
          </a:p>
          <a:p>
            <a:pPr marL="378900" indent="-342900" defTabSz="914400">
              <a:lnSpc>
                <a:spcPct val="150000"/>
              </a:lnSpc>
              <a:spcBef>
                <a:spcPts val="400"/>
              </a:spcBef>
              <a:buClr>
                <a:srgbClr val="A6A6A6"/>
              </a:buClr>
              <a:buSzPct val="85000"/>
              <a:buChar char="❑"/>
              <a:defRPr sz="1600"/>
            </a:pPr>
            <a:r>
              <a:rPr dirty="0" err="1"/>
              <a:t>Trabajar</a:t>
            </a:r>
            <a:r>
              <a:rPr dirty="0"/>
              <a:t> con bases de </a:t>
            </a:r>
            <a:r>
              <a:rPr dirty="0" err="1"/>
              <a:t>datos</a:t>
            </a:r>
            <a:endParaRPr dirty="0"/>
          </a:p>
          <a:p>
            <a:pPr marL="378900" indent="-342900" defTabSz="914400">
              <a:lnSpc>
                <a:spcPct val="150000"/>
              </a:lnSpc>
              <a:spcBef>
                <a:spcPts val="400"/>
              </a:spcBef>
              <a:buClr>
                <a:srgbClr val="A6A6A6"/>
              </a:buClr>
              <a:buSzPct val="85000"/>
              <a:buChar char="❑"/>
              <a:defRPr sz="1600"/>
            </a:pPr>
            <a:r>
              <a:rPr dirty="0" err="1"/>
              <a:t>Pruebas</a:t>
            </a:r>
            <a:r>
              <a:rPr dirty="0"/>
              <a:t> Multi Browser</a:t>
            </a:r>
          </a:p>
          <a:p>
            <a:pPr marL="378900" indent="-342900" defTabSz="914400">
              <a:lnSpc>
                <a:spcPct val="150000"/>
              </a:lnSpc>
              <a:spcBef>
                <a:spcPts val="400"/>
              </a:spcBef>
              <a:buClr>
                <a:srgbClr val="A6A6A6"/>
              </a:buClr>
              <a:buSzPct val="85000"/>
              <a:buChar char="❑"/>
              <a:defRPr sz="1600"/>
            </a:pPr>
            <a:r>
              <a:rPr dirty="0"/>
              <a:t>Selenium Grid</a:t>
            </a:r>
          </a:p>
          <a:p>
            <a:pPr marL="378900" indent="-342900" defTabSz="914400">
              <a:lnSpc>
                <a:spcPct val="150000"/>
              </a:lnSpc>
              <a:spcBef>
                <a:spcPts val="400"/>
              </a:spcBef>
              <a:buClr>
                <a:srgbClr val="A6A6A6"/>
              </a:buClr>
              <a:buSzPct val="85000"/>
              <a:buChar char="❑"/>
              <a:defRPr sz="1600"/>
            </a:pPr>
            <a:r>
              <a:rPr dirty="0" err="1"/>
              <a:t>Pruebas</a:t>
            </a:r>
            <a:r>
              <a:rPr dirty="0"/>
              <a:t> de </a:t>
            </a:r>
            <a:r>
              <a:rPr dirty="0" err="1"/>
              <a:t>aplicaciones</a:t>
            </a:r>
            <a:r>
              <a:rPr dirty="0"/>
              <a:t> </a:t>
            </a:r>
            <a:r>
              <a:rPr dirty="0" err="1"/>
              <a:t>móviles</a:t>
            </a:r>
            <a:endParaRPr sz="2000" dirty="0"/>
          </a:p>
          <a:p>
            <a:pPr marL="514350" lvl="1" indent="-514350" defTabSz="914400">
              <a:spcBef>
                <a:spcPts val="400"/>
              </a:spcBef>
              <a:buClr>
                <a:srgbClr val="000000"/>
              </a:buClr>
              <a:buSzPct val="85000"/>
              <a:buAutoNum type="romanUcPeriod"/>
              <a:defRPr sz="1200"/>
            </a:pPr>
            <a:endParaRPr sz="2000" dirty="0"/>
          </a:p>
          <a:p>
            <a:pPr defTabSz="914400">
              <a:lnSpc>
                <a:spcPct val="200000"/>
              </a:lnSpc>
              <a:defRPr sz="1200" b="1"/>
            </a:pPr>
            <a:endParaRPr sz="2000"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Rectangle 4"/>
          <p:cNvSpPr/>
          <p:nvPr/>
        </p:nvSpPr>
        <p:spPr>
          <a:xfrm>
            <a:off x="901147" y="1895267"/>
            <a:ext cx="10383375" cy="369333"/>
          </a:xfrm>
          <a:prstGeom prst="rect">
            <a:avLst/>
          </a:prstGeom>
          <a:solidFill>
            <a:srgbClr val="F2F2F2"/>
          </a:solidFill>
          <a:ln>
            <a:solidFill>
              <a:schemeClr val="accent2"/>
            </a:solidFill>
          </a:ln>
        </p:spPr>
        <p:txBody>
          <a:bodyPr lIns="36000" tIns="36000" rIns="36000" bIns="36000"/>
          <a:lstStyle/>
          <a:p>
            <a:pPr algn="ctr" defTabSz="914400">
              <a:spcBef>
                <a:spcPts val="2100"/>
              </a:spcBef>
              <a:tabLst>
                <a:tab pos="6400800" algn="r"/>
                <a:tab pos="8636000" algn="r"/>
              </a:tabLst>
              <a:defRPr sz="1000"/>
            </a:pPr>
            <a:endParaRPr/>
          </a:p>
        </p:txBody>
      </p:sp>
      <p:sp>
        <p:nvSpPr>
          <p:cNvPr id="307" name="Title 1"/>
          <p:cNvSpPr txBox="1">
            <a:spLocks noGrp="1"/>
          </p:cNvSpPr>
          <p:nvPr>
            <p:ph type="title"/>
          </p:nvPr>
        </p:nvSpPr>
        <p:spPr>
          <a:xfrm>
            <a:off x="1194092" y="58839"/>
            <a:ext cx="5729223" cy="369334"/>
          </a:xfrm>
          <a:prstGeom prst="rect">
            <a:avLst/>
          </a:prstGeom>
        </p:spPr>
        <p:txBody>
          <a:bodyPr/>
          <a:lstStyle/>
          <a:p>
            <a:r>
              <a:t>Índice</a:t>
            </a:r>
          </a:p>
        </p:txBody>
      </p:sp>
      <p:sp>
        <p:nvSpPr>
          <p:cNvPr id="308" name="Content Placeholder 1"/>
          <p:cNvSpPr txBox="1"/>
          <p:nvPr/>
        </p:nvSpPr>
        <p:spPr>
          <a:xfrm>
            <a:off x="953197" y="1011010"/>
            <a:ext cx="10583483" cy="55470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378900" indent="-342900" defTabSz="914400">
              <a:lnSpc>
                <a:spcPct val="150000"/>
              </a:lnSpc>
              <a:spcBef>
                <a:spcPts val="400"/>
              </a:spcBef>
              <a:buClr>
                <a:srgbClr val="A6A6A6"/>
              </a:buClr>
              <a:buSzPct val="85000"/>
              <a:buChar char="❑"/>
              <a:defRPr sz="1600"/>
            </a:pPr>
            <a:r>
              <a:rPr lang="es-ES" dirty="0"/>
              <a:t>Introducción</a:t>
            </a:r>
            <a:r>
              <a:rPr dirty="0"/>
              <a:t> Selenium.</a:t>
            </a:r>
            <a:endParaRPr lang="es-ES" dirty="0"/>
          </a:p>
          <a:p>
            <a:pPr marL="378900" indent="-342900" defTabSz="914400">
              <a:lnSpc>
                <a:spcPct val="150000"/>
              </a:lnSpc>
              <a:spcBef>
                <a:spcPts val="400"/>
              </a:spcBef>
              <a:buClr>
                <a:srgbClr val="A6A6A6"/>
              </a:buClr>
              <a:buSzPct val="85000"/>
              <a:buFontTx/>
              <a:buChar char="❑"/>
              <a:defRPr sz="1600"/>
            </a:pPr>
            <a:r>
              <a:rPr lang="es-ES" dirty="0"/>
              <a:t>Utilizando </a:t>
            </a:r>
            <a:r>
              <a:rPr lang="es-ES" dirty="0" err="1"/>
              <a:t>Selenium</a:t>
            </a:r>
            <a:r>
              <a:rPr lang="es-ES" dirty="0"/>
              <a:t> IDE.</a:t>
            </a:r>
            <a:endParaRPr dirty="0"/>
          </a:p>
          <a:p>
            <a:pPr marL="378900" indent="-342900" defTabSz="914400">
              <a:lnSpc>
                <a:spcPct val="150000"/>
              </a:lnSpc>
              <a:spcBef>
                <a:spcPts val="400"/>
              </a:spcBef>
              <a:buClr>
                <a:srgbClr val="A6A6A6"/>
              </a:buClr>
              <a:buSzPct val="85000"/>
              <a:buChar char="❑"/>
              <a:defRPr sz="1600"/>
            </a:pPr>
            <a:r>
              <a:rPr b="1" dirty="0" err="1"/>
              <a:t>Configuración</a:t>
            </a:r>
            <a:r>
              <a:rPr b="1" dirty="0"/>
              <a:t> Selenium WebDriver.</a:t>
            </a:r>
          </a:p>
          <a:p>
            <a:pPr marL="378900" indent="-342900" defTabSz="914400">
              <a:lnSpc>
                <a:spcPct val="150000"/>
              </a:lnSpc>
              <a:spcBef>
                <a:spcPts val="400"/>
              </a:spcBef>
              <a:buClr>
                <a:srgbClr val="A6A6A6"/>
              </a:buClr>
              <a:buSzPct val="85000"/>
              <a:buChar char="❑"/>
              <a:defRPr sz="1600"/>
            </a:pPr>
            <a:r>
              <a:rPr dirty="0"/>
              <a:t>Scripts de </a:t>
            </a:r>
            <a:r>
              <a:rPr dirty="0" err="1"/>
              <a:t>pruebas</a:t>
            </a:r>
            <a:r>
              <a:rPr lang="es-ES" dirty="0"/>
              <a:t>.</a:t>
            </a:r>
            <a:r>
              <a:rPr dirty="0"/>
              <a:t> </a:t>
            </a:r>
            <a:endParaRPr lang="es-ES" dirty="0"/>
          </a:p>
          <a:p>
            <a:pPr marL="378900" indent="-342900" defTabSz="914400">
              <a:lnSpc>
                <a:spcPct val="150000"/>
              </a:lnSpc>
              <a:spcBef>
                <a:spcPts val="400"/>
              </a:spcBef>
              <a:buClr>
                <a:srgbClr val="A6A6A6"/>
              </a:buClr>
              <a:buSzPct val="85000"/>
              <a:buChar char="❑"/>
              <a:defRPr sz="1600"/>
            </a:pPr>
            <a:r>
              <a:rPr lang="es-ES" dirty="0"/>
              <a:t>Opciones de rastreo y trazas.</a:t>
            </a:r>
          </a:p>
          <a:p>
            <a:pPr marL="378900" indent="-342900" defTabSz="914400">
              <a:lnSpc>
                <a:spcPct val="150000"/>
              </a:lnSpc>
              <a:spcBef>
                <a:spcPts val="400"/>
              </a:spcBef>
              <a:buClr>
                <a:srgbClr val="A6A6A6"/>
              </a:buClr>
              <a:buSzPct val="85000"/>
              <a:buChar char="❑"/>
              <a:defRPr sz="1600"/>
            </a:pPr>
            <a:r>
              <a:rPr lang="es-ES" dirty="0"/>
              <a:t>Expresiones regulares.</a:t>
            </a:r>
          </a:p>
          <a:p>
            <a:pPr marL="378900" indent="-342900" defTabSz="914400">
              <a:lnSpc>
                <a:spcPct val="150000"/>
              </a:lnSpc>
              <a:spcBef>
                <a:spcPts val="400"/>
              </a:spcBef>
              <a:buClr>
                <a:srgbClr val="A6A6A6"/>
              </a:buClr>
              <a:buSzPct val="85000"/>
              <a:buChar char="❑"/>
              <a:defRPr sz="1600"/>
            </a:pPr>
            <a:r>
              <a:rPr dirty="0" err="1"/>
              <a:t>Pruebas</a:t>
            </a:r>
            <a:r>
              <a:rPr dirty="0"/>
              <a:t> </a:t>
            </a:r>
            <a:r>
              <a:rPr dirty="0" err="1"/>
              <a:t>basadas</a:t>
            </a:r>
            <a:r>
              <a:rPr dirty="0"/>
              <a:t> </a:t>
            </a:r>
            <a:r>
              <a:rPr dirty="0" err="1"/>
              <a:t>en</a:t>
            </a:r>
            <a:r>
              <a:rPr dirty="0"/>
              <a:t> </a:t>
            </a:r>
            <a:r>
              <a:rPr dirty="0" err="1"/>
              <a:t>datos</a:t>
            </a:r>
            <a:r>
              <a:rPr dirty="0"/>
              <a:t>.</a:t>
            </a:r>
          </a:p>
          <a:p>
            <a:pPr marL="378900" indent="-342900" defTabSz="914400">
              <a:lnSpc>
                <a:spcPct val="150000"/>
              </a:lnSpc>
              <a:spcBef>
                <a:spcPts val="400"/>
              </a:spcBef>
              <a:buClr>
                <a:srgbClr val="A6A6A6"/>
              </a:buClr>
              <a:buSzPct val="85000"/>
              <a:buChar char="❑"/>
              <a:defRPr sz="1600"/>
            </a:pPr>
            <a:r>
              <a:rPr dirty="0" err="1"/>
              <a:t>Trabajar</a:t>
            </a:r>
            <a:r>
              <a:rPr dirty="0"/>
              <a:t> con bases de </a:t>
            </a:r>
            <a:r>
              <a:rPr dirty="0" err="1"/>
              <a:t>datos</a:t>
            </a:r>
            <a:endParaRPr dirty="0"/>
          </a:p>
          <a:p>
            <a:pPr marL="378900" indent="-342900" defTabSz="914400">
              <a:lnSpc>
                <a:spcPct val="150000"/>
              </a:lnSpc>
              <a:spcBef>
                <a:spcPts val="400"/>
              </a:spcBef>
              <a:buClr>
                <a:srgbClr val="A6A6A6"/>
              </a:buClr>
              <a:buSzPct val="85000"/>
              <a:buChar char="❑"/>
              <a:defRPr sz="1600"/>
            </a:pPr>
            <a:r>
              <a:rPr dirty="0" err="1"/>
              <a:t>Pruebas</a:t>
            </a:r>
            <a:r>
              <a:rPr dirty="0"/>
              <a:t> Multi Browser</a:t>
            </a:r>
          </a:p>
          <a:p>
            <a:pPr marL="378900" indent="-342900" defTabSz="914400">
              <a:lnSpc>
                <a:spcPct val="150000"/>
              </a:lnSpc>
              <a:spcBef>
                <a:spcPts val="400"/>
              </a:spcBef>
              <a:buClr>
                <a:srgbClr val="A6A6A6"/>
              </a:buClr>
              <a:buSzPct val="85000"/>
              <a:buChar char="❑"/>
              <a:defRPr sz="1600"/>
            </a:pPr>
            <a:r>
              <a:rPr dirty="0"/>
              <a:t>Selenium Grid</a:t>
            </a:r>
          </a:p>
          <a:p>
            <a:pPr marL="378900" indent="-342900" defTabSz="914400">
              <a:lnSpc>
                <a:spcPct val="150000"/>
              </a:lnSpc>
              <a:spcBef>
                <a:spcPts val="400"/>
              </a:spcBef>
              <a:buClr>
                <a:srgbClr val="A6A6A6"/>
              </a:buClr>
              <a:buSzPct val="85000"/>
              <a:buChar char="❑"/>
              <a:defRPr sz="1600"/>
            </a:pPr>
            <a:r>
              <a:rPr dirty="0" err="1"/>
              <a:t>Pruebas</a:t>
            </a:r>
            <a:r>
              <a:rPr dirty="0"/>
              <a:t> de </a:t>
            </a:r>
            <a:r>
              <a:rPr dirty="0" err="1"/>
              <a:t>aplicaciones</a:t>
            </a:r>
            <a:r>
              <a:rPr dirty="0"/>
              <a:t> </a:t>
            </a:r>
            <a:r>
              <a:rPr dirty="0" err="1"/>
              <a:t>móviles</a:t>
            </a:r>
            <a:endParaRPr sz="2000" dirty="0"/>
          </a:p>
          <a:p>
            <a:pPr marL="514350" lvl="1" indent="-514350" defTabSz="914400">
              <a:spcBef>
                <a:spcPts val="400"/>
              </a:spcBef>
              <a:buClr>
                <a:srgbClr val="000000"/>
              </a:buClr>
              <a:buSzPct val="85000"/>
              <a:buAutoNum type="romanUcPeriod"/>
              <a:defRPr sz="1200"/>
            </a:pPr>
            <a:endParaRPr sz="2000" dirty="0"/>
          </a:p>
          <a:p>
            <a:pPr defTabSz="914400">
              <a:lnSpc>
                <a:spcPct val="200000"/>
              </a:lnSpc>
              <a:defRPr sz="1200" b="1"/>
            </a:pPr>
            <a:endParaRPr sz="2000" dirty="0"/>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Title 25"/>
          <p:cNvSpPr txBox="1">
            <a:spLocks noGrp="1"/>
          </p:cNvSpPr>
          <p:nvPr>
            <p:ph type="title"/>
          </p:nvPr>
        </p:nvSpPr>
        <p:spPr>
          <a:xfrm>
            <a:off x="1194093" y="58839"/>
            <a:ext cx="7302207" cy="369334"/>
          </a:xfrm>
          <a:prstGeom prst="rect">
            <a:avLst/>
          </a:prstGeom>
        </p:spPr>
        <p:txBody>
          <a:bodyPr/>
          <a:lstStyle>
            <a:lvl1pPr indent="36000">
              <a:lnSpc>
                <a:spcPct val="150000"/>
              </a:lnSpc>
              <a:defRPr sz="1600"/>
            </a:lvl1pPr>
          </a:lstStyle>
          <a:p>
            <a:r>
              <a:t>Configuración Selenium WebDriver</a:t>
            </a:r>
          </a:p>
        </p:txBody>
      </p:sp>
      <p:sp>
        <p:nvSpPr>
          <p:cNvPr id="313" name="Subtitle 26"/>
          <p:cNvSpPr txBox="1">
            <a:spLocks noGrp="1"/>
          </p:cNvSpPr>
          <p:nvPr>
            <p:ph type="body" idx="1"/>
          </p:nvPr>
        </p:nvSpPr>
        <p:spPr>
          <a:xfrm>
            <a:off x="212035" y="1126434"/>
            <a:ext cx="11728175" cy="5420417"/>
          </a:xfrm>
          <a:prstGeom prst="rect">
            <a:avLst/>
          </a:prstGeom>
        </p:spPr>
        <p:txBody>
          <a:bodyPr/>
          <a:lstStyle/>
          <a:p>
            <a:pPr marL="0" indent="0">
              <a:spcBef>
                <a:spcPts val="1900"/>
              </a:spcBef>
              <a:buSzTx/>
              <a:buNone/>
              <a:defRPr sz="1600"/>
            </a:pPr>
            <a:r>
              <a:t>Crear un proyecto usando Maven.</a:t>
            </a:r>
          </a:p>
          <a:p>
            <a:pPr marL="0" indent="0">
              <a:spcBef>
                <a:spcPts val="1900"/>
              </a:spcBef>
              <a:buSzTx/>
              <a:buNone/>
              <a:defRPr sz="1600"/>
            </a:pPr>
            <a:endParaRPr/>
          </a:p>
          <a:p>
            <a:pPr marL="0" indent="0">
              <a:buSzTx/>
              <a:buNone/>
              <a:defRPr sz="1600"/>
            </a:pPr>
            <a:endParaRPr/>
          </a:p>
          <a:p>
            <a:pPr marL="0" indent="0" defTabSz="457200">
              <a:spcBef>
                <a:spcPts val="1900"/>
              </a:spcBef>
              <a:buSzTx/>
              <a:buNone/>
              <a:defRPr sz="1600"/>
            </a:pPr>
            <a:r>
              <a:t>.</a:t>
            </a:r>
          </a:p>
        </p:txBody>
      </p:sp>
      <p:sp>
        <p:nvSpPr>
          <p:cNvPr id="314" name="1 Título"/>
          <p:cNvSpPr txBox="1"/>
          <p:nvPr/>
        </p:nvSpPr>
        <p:spPr>
          <a:xfrm>
            <a:off x="1194092" y="500677"/>
            <a:ext cx="5729223" cy="2219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defTabSz="914400">
              <a:defRPr sz="1600"/>
            </a:lvl1pPr>
          </a:lstStyle>
          <a:p>
            <a:r>
              <a:t>Configuración con eclipse</a:t>
            </a:r>
          </a:p>
        </p:txBody>
      </p:sp>
      <p:pic>
        <p:nvPicPr>
          <p:cNvPr id="315" name="Image" descr="Image"/>
          <p:cNvPicPr>
            <a:picLocks noChangeAspect="1"/>
          </p:cNvPicPr>
          <p:nvPr/>
        </p:nvPicPr>
        <p:blipFill>
          <a:blip r:embed="rId2"/>
          <a:stretch>
            <a:fillRect/>
          </a:stretch>
        </p:blipFill>
        <p:spPr>
          <a:xfrm>
            <a:off x="153754" y="1537718"/>
            <a:ext cx="5485135" cy="5020876"/>
          </a:xfrm>
          <a:prstGeom prst="rect">
            <a:avLst/>
          </a:prstGeom>
          <a:ln w="12700">
            <a:miter lim="400000"/>
          </a:ln>
        </p:spPr>
      </p:pic>
      <p:pic>
        <p:nvPicPr>
          <p:cNvPr id="316" name="Image" descr="Image"/>
          <p:cNvPicPr>
            <a:picLocks noChangeAspect="1"/>
          </p:cNvPicPr>
          <p:nvPr/>
        </p:nvPicPr>
        <p:blipFill>
          <a:blip r:embed="rId3"/>
          <a:stretch>
            <a:fillRect/>
          </a:stretch>
        </p:blipFill>
        <p:spPr>
          <a:xfrm>
            <a:off x="5918081" y="1537718"/>
            <a:ext cx="5879577" cy="5020876"/>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 grpId="1"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Title 25"/>
          <p:cNvSpPr txBox="1">
            <a:spLocks noGrp="1"/>
          </p:cNvSpPr>
          <p:nvPr>
            <p:ph type="title"/>
          </p:nvPr>
        </p:nvSpPr>
        <p:spPr>
          <a:xfrm>
            <a:off x="1194093" y="58839"/>
            <a:ext cx="7302207" cy="369334"/>
          </a:xfrm>
          <a:prstGeom prst="rect">
            <a:avLst/>
          </a:prstGeom>
        </p:spPr>
        <p:txBody>
          <a:bodyPr/>
          <a:lstStyle>
            <a:lvl1pPr indent="36000">
              <a:lnSpc>
                <a:spcPct val="150000"/>
              </a:lnSpc>
              <a:defRPr sz="1600"/>
            </a:lvl1pPr>
          </a:lstStyle>
          <a:p>
            <a:r>
              <a:t>Configuración Selenium WebDriver</a:t>
            </a:r>
          </a:p>
        </p:txBody>
      </p:sp>
      <p:sp>
        <p:nvSpPr>
          <p:cNvPr id="319" name="Subtitle 26"/>
          <p:cNvSpPr txBox="1">
            <a:spLocks noGrp="1"/>
          </p:cNvSpPr>
          <p:nvPr>
            <p:ph type="body" idx="1"/>
          </p:nvPr>
        </p:nvSpPr>
        <p:spPr>
          <a:xfrm>
            <a:off x="212035" y="1126434"/>
            <a:ext cx="11728175" cy="5420417"/>
          </a:xfrm>
          <a:prstGeom prst="rect">
            <a:avLst/>
          </a:prstGeom>
        </p:spPr>
        <p:txBody>
          <a:bodyPr/>
          <a:lstStyle/>
          <a:p>
            <a:pPr marL="0" indent="0">
              <a:spcBef>
                <a:spcPts val="1900"/>
              </a:spcBef>
              <a:buSzTx/>
              <a:buNone/>
              <a:defRPr sz="1600"/>
            </a:pPr>
            <a:r>
              <a:t>Crear un proyecto usando Maven.</a:t>
            </a:r>
          </a:p>
          <a:p>
            <a:pPr marL="0" indent="0">
              <a:spcBef>
                <a:spcPts val="1900"/>
              </a:spcBef>
              <a:buSzTx/>
              <a:buNone/>
              <a:defRPr sz="1600"/>
            </a:pPr>
            <a:endParaRPr/>
          </a:p>
          <a:p>
            <a:pPr marL="0" indent="0">
              <a:buSzTx/>
              <a:buNone/>
              <a:defRPr sz="1600"/>
            </a:pPr>
            <a:endParaRPr/>
          </a:p>
        </p:txBody>
      </p:sp>
      <p:sp>
        <p:nvSpPr>
          <p:cNvPr id="320" name="1 Título"/>
          <p:cNvSpPr txBox="1"/>
          <p:nvPr/>
        </p:nvSpPr>
        <p:spPr>
          <a:xfrm>
            <a:off x="1194092" y="500677"/>
            <a:ext cx="5729223" cy="2219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defTabSz="914400">
              <a:defRPr sz="1600"/>
            </a:lvl1pPr>
          </a:lstStyle>
          <a:p>
            <a:r>
              <a:t>Configuración con eclipse</a:t>
            </a:r>
          </a:p>
        </p:txBody>
      </p:sp>
      <p:pic>
        <p:nvPicPr>
          <p:cNvPr id="321" name="Image" descr="Image"/>
          <p:cNvPicPr>
            <a:picLocks noChangeAspect="1"/>
          </p:cNvPicPr>
          <p:nvPr/>
        </p:nvPicPr>
        <p:blipFill>
          <a:blip r:embed="rId2"/>
          <a:stretch>
            <a:fillRect/>
          </a:stretch>
        </p:blipFill>
        <p:spPr>
          <a:xfrm>
            <a:off x="332045" y="1511247"/>
            <a:ext cx="5169435" cy="4650791"/>
          </a:xfrm>
          <a:prstGeom prst="rect">
            <a:avLst/>
          </a:prstGeom>
          <a:ln w="12700">
            <a:miter lim="400000"/>
          </a:ln>
        </p:spPr>
      </p:pic>
      <p:pic>
        <p:nvPicPr>
          <p:cNvPr id="322" name="Image" descr="Image"/>
          <p:cNvPicPr>
            <a:picLocks noChangeAspect="1"/>
          </p:cNvPicPr>
          <p:nvPr/>
        </p:nvPicPr>
        <p:blipFill>
          <a:blip r:embed="rId3"/>
          <a:stretch>
            <a:fillRect/>
          </a:stretch>
        </p:blipFill>
        <p:spPr>
          <a:xfrm>
            <a:off x="6345780" y="1511247"/>
            <a:ext cx="5153348" cy="465079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 grpId="1"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Title 25"/>
          <p:cNvSpPr txBox="1">
            <a:spLocks noGrp="1"/>
          </p:cNvSpPr>
          <p:nvPr>
            <p:ph type="title"/>
          </p:nvPr>
        </p:nvSpPr>
        <p:spPr>
          <a:xfrm>
            <a:off x="1194093" y="58839"/>
            <a:ext cx="7302207" cy="369334"/>
          </a:xfrm>
          <a:prstGeom prst="rect">
            <a:avLst/>
          </a:prstGeom>
        </p:spPr>
        <p:txBody>
          <a:bodyPr/>
          <a:lstStyle>
            <a:lvl1pPr indent="36000">
              <a:lnSpc>
                <a:spcPct val="150000"/>
              </a:lnSpc>
              <a:defRPr sz="1600"/>
            </a:lvl1pPr>
          </a:lstStyle>
          <a:p>
            <a:r>
              <a:t>Configuración Selenium WebDriver</a:t>
            </a:r>
          </a:p>
        </p:txBody>
      </p:sp>
      <p:sp>
        <p:nvSpPr>
          <p:cNvPr id="325" name="Subtitle 26"/>
          <p:cNvSpPr txBox="1">
            <a:spLocks noGrp="1"/>
          </p:cNvSpPr>
          <p:nvPr>
            <p:ph type="body" idx="1"/>
          </p:nvPr>
        </p:nvSpPr>
        <p:spPr>
          <a:xfrm>
            <a:off x="212035" y="1126434"/>
            <a:ext cx="11728175" cy="5420417"/>
          </a:xfrm>
          <a:prstGeom prst="rect">
            <a:avLst/>
          </a:prstGeom>
        </p:spPr>
        <p:txBody>
          <a:bodyPr/>
          <a:lstStyle/>
          <a:p>
            <a:pPr marL="0" indent="0">
              <a:spcBef>
                <a:spcPts val="1900"/>
              </a:spcBef>
              <a:buSzTx/>
              <a:buNone/>
              <a:defRPr sz="1600"/>
            </a:pPr>
            <a:r>
              <a:t>Configurando el por de Maven.</a:t>
            </a:r>
          </a:p>
          <a:p>
            <a:pPr marL="0" indent="0">
              <a:spcBef>
                <a:spcPts val="1900"/>
              </a:spcBef>
              <a:buSzTx/>
              <a:buNone/>
              <a:defRPr sz="1600"/>
            </a:pPr>
            <a:endParaRPr/>
          </a:p>
          <a:p>
            <a:pPr marL="0" indent="0">
              <a:buSzTx/>
              <a:buNone/>
              <a:defRPr sz="1600"/>
            </a:pPr>
            <a:endParaRPr/>
          </a:p>
          <a:p>
            <a:pPr marL="0" indent="0" defTabSz="457200">
              <a:spcBef>
                <a:spcPts val="1900"/>
              </a:spcBef>
              <a:buSzTx/>
              <a:buNone/>
              <a:defRPr sz="1600"/>
            </a:pPr>
            <a:endParaRPr/>
          </a:p>
        </p:txBody>
      </p:sp>
      <p:sp>
        <p:nvSpPr>
          <p:cNvPr id="327" name="1 Título"/>
          <p:cNvSpPr txBox="1"/>
          <p:nvPr/>
        </p:nvSpPr>
        <p:spPr>
          <a:xfrm>
            <a:off x="1194092" y="500677"/>
            <a:ext cx="5729223" cy="2219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defTabSz="914400">
              <a:defRPr sz="1600"/>
            </a:lvl1pPr>
          </a:lstStyle>
          <a:p>
            <a:r>
              <a:t>Configuración con eclipse</a:t>
            </a:r>
          </a:p>
        </p:txBody>
      </p:sp>
      <p:pic>
        <p:nvPicPr>
          <p:cNvPr id="4" name="Imagen 3">
            <a:extLst>
              <a:ext uri="{FF2B5EF4-FFF2-40B4-BE49-F238E27FC236}">
                <a16:creationId xmlns:a16="http://schemas.microsoft.com/office/drawing/2014/main" id="{79558666-06FC-4B63-A95C-E8B43478A7E0}"/>
              </a:ext>
            </a:extLst>
          </p:cNvPr>
          <p:cNvPicPr>
            <a:picLocks noChangeAspect="1"/>
          </p:cNvPicPr>
          <p:nvPr/>
        </p:nvPicPr>
        <p:blipFill>
          <a:blip r:embed="rId2"/>
          <a:stretch>
            <a:fillRect/>
          </a:stretch>
        </p:blipFill>
        <p:spPr>
          <a:xfrm>
            <a:off x="361950" y="1506617"/>
            <a:ext cx="7243593" cy="2525110"/>
          </a:xfrm>
          <a:prstGeom prst="rect">
            <a:avLst/>
          </a:prstGeom>
        </p:spPr>
      </p:pic>
      <p:pic>
        <p:nvPicPr>
          <p:cNvPr id="8" name="Imagen 7">
            <a:extLst>
              <a:ext uri="{FF2B5EF4-FFF2-40B4-BE49-F238E27FC236}">
                <a16:creationId xmlns:a16="http://schemas.microsoft.com/office/drawing/2014/main" id="{730BAA56-31D9-4E98-92D7-40FFF005743F}"/>
              </a:ext>
            </a:extLst>
          </p:cNvPr>
          <p:cNvPicPr>
            <a:picLocks noChangeAspect="1"/>
          </p:cNvPicPr>
          <p:nvPr/>
        </p:nvPicPr>
        <p:blipFill>
          <a:blip r:embed="rId3"/>
          <a:stretch>
            <a:fillRect/>
          </a:stretch>
        </p:blipFill>
        <p:spPr>
          <a:xfrm>
            <a:off x="4493145" y="2912580"/>
            <a:ext cx="7336905" cy="3444743"/>
          </a:xfrm>
          <a:prstGeom prst="rect">
            <a:avLst/>
          </a:prstGeom>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Title 25"/>
          <p:cNvSpPr txBox="1">
            <a:spLocks noGrp="1"/>
          </p:cNvSpPr>
          <p:nvPr>
            <p:ph type="title"/>
          </p:nvPr>
        </p:nvSpPr>
        <p:spPr>
          <a:xfrm>
            <a:off x="1194093" y="58839"/>
            <a:ext cx="7302207" cy="369334"/>
          </a:xfrm>
          <a:prstGeom prst="rect">
            <a:avLst/>
          </a:prstGeom>
        </p:spPr>
        <p:txBody>
          <a:bodyPr/>
          <a:lstStyle>
            <a:lvl1pPr indent="36000">
              <a:lnSpc>
                <a:spcPct val="150000"/>
              </a:lnSpc>
              <a:defRPr sz="1600"/>
            </a:lvl1pPr>
          </a:lstStyle>
          <a:p>
            <a:r>
              <a:t>Configuración Selenium WebDriver</a:t>
            </a:r>
          </a:p>
        </p:txBody>
      </p:sp>
      <p:sp>
        <p:nvSpPr>
          <p:cNvPr id="325" name="Subtitle 26"/>
          <p:cNvSpPr txBox="1">
            <a:spLocks noGrp="1"/>
          </p:cNvSpPr>
          <p:nvPr>
            <p:ph type="body" idx="1"/>
          </p:nvPr>
        </p:nvSpPr>
        <p:spPr>
          <a:xfrm>
            <a:off x="212035" y="1126434"/>
            <a:ext cx="11728175" cy="5420417"/>
          </a:xfrm>
          <a:prstGeom prst="rect">
            <a:avLst/>
          </a:prstGeom>
        </p:spPr>
        <p:txBody>
          <a:bodyPr/>
          <a:lstStyle/>
          <a:p>
            <a:pPr marL="0" indent="0">
              <a:spcBef>
                <a:spcPts val="1900"/>
              </a:spcBef>
              <a:buSzTx/>
              <a:buNone/>
              <a:defRPr sz="1600"/>
            </a:pPr>
            <a:r>
              <a:t>Configurando el por de Maven.</a:t>
            </a:r>
          </a:p>
          <a:p>
            <a:pPr marL="0" indent="0">
              <a:spcBef>
                <a:spcPts val="1900"/>
              </a:spcBef>
              <a:buSzTx/>
              <a:buNone/>
              <a:defRPr sz="1600"/>
            </a:pPr>
            <a:endParaRPr/>
          </a:p>
          <a:p>
            <a:pPr marL="0" indent="0">
              <a:buSzTx/>
              <a:buNone/>
              <a:defRPr sz="1600"/>
            </a:pPr>
            <a:endParaRPr/>
          </a:p>
          <a:p>
            <a:pPr marL="0" indent="0" defTabSz="457200">
              <a:spcBef>
                <a:spcPts val="1900"/>
              </a:spcBef>
              <a:buSzTx/>
              <a:buNone/>
              <a:defRPr sz="1600"/>
            </a:pPr>
            <a:endParaRPr/>
          </a:p>
        </p:txBody>
      </p:sp>
      <p:sp>
        <p:nvSpPr>
          <p:cNvPr id="327" name="1 Título"/>
          <p:cNvSpPr txBox="1"/>
          <p:nvPr/>
        </p:nvSpPr>
        <p:spPr>
          <a:xfrm>
            <a:off x="1194092" y="500677"/>
            <a:ext cx="5729223" cy="2219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defTabSz="914400">
              <a:defRPr sz="1600"/>
            </a:lvl1pPr>
          </a:lstStyle>
          <a:p>
            <a:r>
              <a:t>Configuración con eclipse</a:t>
            </a:r>
          </a:p>
        </p:txBody>
      </p:sp>
      <p:pic>
        <p:nvPicPr>
          <p:cNvPr id="3" name="Imagen 2">
            <a:extLst>
              <a:ext uri="{FF2B5EF4-FFF2-40B4-BE49-F238E27FC236}">
                <a16:creationId xmlns:a16="http://schemas.microsoft.com/office/drawing/2014/main" id="{E7C11181-08D5-4EC8-976D-3E82C4386FDA}"/>
              </a:ext>
            </a:extLst>
          </p:cNvPr>
          <p:cNvPicPr>
            <a:picLocks noChangeAspect="1"/>
          </p:cNvPicPr>
          <p:nvPr/>
        </p:nvPicPr>
        <p:blipFill>
          <a:blip r:embed="rId2"/>
          <a:stretch>
            <a:fillRect/>
          </a:stretch>
        </p:blipFill>
        <p:spPr>
          <a:xfrm>
            <a:off x="2787807" y="1623904"/>
            <a:ext cx="6576630" cy="4922947"/>
          </a:xfrm>
          <a:prstGeom prst="rect">
            <a:avLst/>
          </a:prstGeom>
        </p:spPr>
      </p:pic>
    </p:spTree>
    <p:extLst>
      <p:ext uri="{BB962C8B-B14F-4D97-AF65-F5344CB8AC3E}">
        <p14:creationId xmlns:p14="http://schemas.microsoft.com/office/powerpoint/2010/main" val="366252491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4" name="Title 25"/>
          <p:cNvSpPr txBox="1">
            <a:spLocks noGrp="1"/>
          </p:cNvSpPr>
          <p:nvPr>
            <p:ph type="title"/>
          </p:nvPr>
        </p:nvSpPr>
        <p:spPr>
          <a:xfrm>
            <a:off x="1194093" y="58839"/>
            <a:ext cx="7302207" cy="369334"/>
          </a:xfrm>
          <a:prstGeom prst="rect">
            <a:avLst/>
          </a:prstGeom>
        </p:spPr>
        <p:txBody>
          <a:bodyPr/>
          <a:lstStyle>
            <a:lvl1pPr indent="36000">
              <a:lnSpc>
                <a:spcPct val="150000"/>
              </a:lnSpc>
              <a:defRPr sz="1600"/>
            </a:lvl1pPr>
          </a:lstStyle>
          <a:p>
            <a:r>
              <a:t>Configuración Selenium WebDriver</a:t>
            </a:r>
          </a:p>
        </p:txBody>
      </p:sp>
      <p:sp>
        <p:nvSpPr>
          <p:cNvPr id="335" name="Subtitle 26"/>
          <p:cNvSpPr txBox="1">
            <a:spLocks noGrp="1"/>
          </p:cNvSpPr>
          <p:nvPr>
            <p:ph type="body" idx="1"/>
          </p:nvPr>
        </p:nvSpPr>
        <p:spPr>
          <a:xfrm>
            <a:off x="212035" y="1126434"/>
            <a:ext cx="11728175" cy="5420417"/>
          </a:xfrm>
          <a:prstGeom prst="rect">
            <a:avLst/>
          </a:prstGeom>
        </p:spPr>
        <p:txBody>
          <a:bodyPr/>
          <a:lstStyle/>
          <a:p>
            <a:pPr marL="0" indent="0">
              <a:spcBef>
                <a:spcPts val="1900"/>
              </a:spcBef>
              <a:buSzTx/>
              <a:buNone/>
              <a:defRPr sz="1600"/>
            </a:pPr>
            <a:r>
              <a:t>Casi todas las aplicaciones de interfaz de usuario que se automatizan con selenio tienen el 80 % de los mismos métodos, que se pueden reutilizar y escribir en un solo lugar.</a:t>
            </a:r>
          </a:p>
          <a:p>
            <a:pPr marL="0" indent="0">
              <a:spcBef>
                <a:spcPts val="1900"/>
              </a:spcBef>
              <a:buSzTx/>
              <a:buNone/>
              <a:defRPr sz="1600"/>
            </a:pPr>
            <a:r>
              <a:t>WebDriver Helper Extensions está diseñado para simplificar las pruebas de Selenium/WebDriver basadas en Java. Está construido sobre Selenium/WebDriver para hacer que sus pruebas sean más legibles, reutilizables y mantenibles al proporcionar un manejo sencillo hacia el navegador y los identificadores avanzados.</a:t>
            </a:r>
          </a:p>
          <a:p>
            <a:pPr marL="0" indent="0">
              <a:spcBef>
                <a:spcPts val="1900"/>
              </a:spcBef>
              <a:buSzTx/>
              <a:buNone/>
              <a:defRPr sz="1600"/>
            </a:pPr>
            <a:endParaRPr/>
          </a:p>
          <a:p>
            <a:pPr marL="0" indent="0">
              <a:buSzTx/>
              <a:buNone/>
              <a:defRPr sz="1600"/>
            </a:pPr>
            <a:endParaRPr/>
          </a:p>
        </p:txBody>
      </p:sp>
      <p:sp>
        <p:nvSpPr>
          <p:cNvPr id="336" name="1 Título"/>
          <p:cNvSpPr txBox="1"/>
          <p:nvPr/>
        </p:nvSpPr>
        <p:spPr>
          <a:xfrm>
            <a:off x="1194092" y="500677"/>
            <a:ext cx="5729223" cy="2219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defTabSz="914400">
              <a:defRPr sz="1600"/>
            </a:lvl1pPr>
          </a:lstStyle>
          <a:p>
            <a:r>
              <a:t>Helpers</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8" name="Title 25"/>
          <p:cNvSpPr txBox="1">
            <a:spLocks noGrp="1"/>
          </p:cNvSpPr>
          <p:nvPr>
            <p:ph type="title"/>
          </p:nvPr>
        </p:nvSpPr>
        <p:spPr>
          <a:xfrm>
            <a:off x="1194093" y="58839"/>
            <a:ext cx="7302207" cy="369334"/>
          </a:xfrm>
          <a:prstGeom prst="rect">
            <a:avLst/>
          </a:prstGeom>
        </p:spPr>
        <p:txBody>
          <a:bodyPr/>
          <a:lstStyle>
            <a:lvl1pPr indent="36000">
              <a:lnSpc>
                <a:spcPct val="150000"/>
              </a:lnSpc>
              <a:defRPr sz="1600"/>
            </a:lvl1pPr>
          </a:lstStyle>
          <a:p>
            <a:r>
              <a:t>Configuración Selenium WebDriver</a:t>
            </a:r>
          </a:p>
        </p:txBody>
      </p:sp>
      <p:sp>
        <p:nvSpPr>
          <p:cNvPr id="339" name="Subtitle 26"/>
          <p:cNvSpPr txBox="1">
            <a:spLocks noGrp="1"/>
          </p:cNvSpPr>
          <p:nvPr>
            <p:ph type="body" idx="1"/>
          </p:nvPr>
        </p:nvSpPr>
        <p:spPr>
          <a:xfrm>
            <a:off x="212035" y="1126434"/>
            <a:ext cx="11728175" cy="5420417"/>
          </a:xfrm>
          <a:prstGeom prst="rect">
            <a:avLst/>
          </a:prstGeom>
        </p:spPr>
        <p:txBody>
          <a:bodyPr/>
          <a:lstStyle/>
          <a:p>
            <a:pPr marL="0" indent="0">
              <a:spcBef>
                <a:spcPts val="1900"/>
              </a:spcBef>
              <a:buSzTx/>
              <a:buNone/>
              <a:defRPr sz="1600"/>
            </a:pPr>
            <a:r>
              <a:t>TODO. </a:t>
            </a:r>
          </a:p>
          <a:p>
            <a:pPr marL="0" indent="0">
              <a:spcBef>
                <a:spcPts val="1900"/>
              </a:spcBef>
              <a:buSzTx/>
              <a:buNone/>
              <a:defRPr sz="1600"/>
            </a:pPr>
            <a:endParaRPr/>
          </a:p>
          <a:p>
            <a:pPr marL="0" indent="0">
              <a:buSzTx/>
              <a:buNone/>
              <a:defRPr sz="1600"/>
            </a:pPr>
            <a:endParaRPr/>
          </a:p>
          <a:p>
            <a:pPr marL="0" indent="0" defTabSz="457200">
              <a:spcBef>
                <a:spcPts val="1900"/>
              </a:spcBef>
              <a:buSzTx/>
              <a:buNone/>
              <a:defRPr sz="1600"/>
            </a:pPr>
            <a:r>
              <a:t>.</a:t>
            </a:r>
          </a:p>
        </p:txBody>
      </p:sp>
      <p:sp>
        <p:nvSpPr>
          <p:cNvPr id="340" name="1 Título"/>
          <p:cNvSpPr txBox="1"/>
          <p:nvPr/>
        </p:nvSpPr>
        <p:spPr>
          <a:xfrm>
            <a:off x="1194092" y="500677"/>
            <a:ext cx="5729223" cy="2219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defTabSz="914400">
              <a:defRPr sz="1600"/>
            </a:lvl1pPr>
          </a:lstStyle>
          <a:p>
            <a:r>
              <a:t>Plantillas</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Rectangle 4"/>
          <p:cNvSpPr/>
          <p:nvPr/>
        </p:nvSpPr>
        <p:spPr>
          <a:xfrm>
            <a:off x="901147" y="2330162"/>
            <a:ext cx="10383375" cy="369333"/>
          </a:xfrm>
          <a:prstGeom prst="rect">
            <a:avLst/>
          </a:prstGeom>
          <a:solidFill>
            <a:srgbClr val="F2F2F2"/>
          </a:solidFill>
          <a:ln>
            <a:solidFill>
              <a:schemeClr val="accent2"/>
            </a:solidFill>
          </a:ln>
        </p:spPr>
        <p:txBody>
          <a:bodyPr lIns="36000" tIns="36000" rIns="36000" bIns="36000"/>
          <a:lstStyle/>
          <a:p>
            <a:pPr algn="ctr" defTabSz="914400">
              <a:spcBef>
                <a:spcPts val="2100"/>
              </a:spcBef>
              <a:tabLst>
                <a:tab pos="6400800" algn="r"/>
                <a:tab pos="8636000" algn="r"/>
              </a:tabLst>
              <a:defRPr sz="1000"/>
            </a:pPr>
            <a:endParaRPr/>
          </a:p>
        </p:txBody>
      </p:sp>
      <p:sp>
        <p:nvSpPr>
          <p:cNvPr id="307" name="Title 1"/>
          <p:cNvSpPr txBox="1">
            <a:spLocks noGrp="1"/>
          </p:cNvSpPr>
          <p:nvPr>
            <p:ph type="title"/>
          </p:nvPr>
        </p:nvSpPr>
        <p:spPr>
          <a:xfrm>
            <a:off x="1194092" y="58839"/>
            <a:ext cx="5729223" cy="369334"/>
          </a:xfrm>
          <a:prstGeom prst="rect">
            <a:avLst/>
          </a:prstGeom>
        </p:spPr>
        <p:txBody>
          <a:bodyPr/>
          <a:lstStyle/>
          <a:p>
            <a:r>
              <a:t>Índice</a:t>
            </a:r>
          </a:p>
        </p:txBody>
      </p:sp>
      <p:sp>
        <p:nvSpPr>
          <p:cNvPr id="308" name="Content Placeholder 1"/>
          <p:cNvSpPr txBox="1"/>
          <p:nvPr/>
        </p:nvSpPr>
        <p:spPr>
          <a:xfrm>
            <a:off x="953197" y="1011010"/>
            <a:ext cx="10583483" cy="55470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378900" indent="-342900" defTabSz="914400">
              <a:lnSpc>
                <a:spcPct val="150000"/>
              </a:lnSpc>
              <a:spcBef>
                <a:spcPts val="400"/>
              </a:spcBef>
              <a:buClr>
                <a:srgbClr val="A6A6A6"/>
              </a:buClr>
              <a:buSzPct val="85000"/>
              <a:buChar char="❑"/>
              <a:defRPr sz="1600"/>
            </a:pPr>
            <a:r>
              <a:rPr lang="es-ES" dirty="0"/>
              <a:t>Introducción</a:t>
            </a:r>
            <a:r>
              <a:rPr dirty="0"/>
              <a:t> Selenium.</a:t>
            </a:r>
            <a:endParaRPr lang="es-ES" dirty="0"/>
          </a:p>
          <a:p>
            <a:pPr marL="378900" indent="-342900" defTabSz="914400">
              <a:lnSpc>
                <a:spcPct val="150000"/>
              </a:lnSpc>
              <a:spcBef>
                <a:spcPts val="400"/>
              </a:spcBef>
              <a:buClr>
                <a:srgbClr val="A6A6A6"/>
              </a:buClr>
              <a:buSzPct val="85000"/>
              <a:buFontTx/>
              <a:buChar char="❑"/>
              <a:defRPr sz="1600"/>
            </a:pPr>
            <a:r>
              <a:rPr lang="es-ES" dirty="0"/>
              <a:t>Utilizando </a:t>
            </a:r>
            <a:r>
              <a:rPr lang="es-ES" dirty="0" err="1"/>
              <a:t>Selenium</a:t>
            </a:r>
            <a:r>
              <a:rPr lang="es-ES" dirty="0"/>
              <a:t> IDE.</a:t>
            </a:r>
            <a:endParaRPr dirty="0"/>
          </a:p>
          <a:p>
            <a:pPr marL="378900" indent="-342900" defTabSz="914400">
              <a:lnSpc>
                <a:spcPct val="150000"/>
              </a:lnSpc>
              <a:spcBef>
                <a:spcPts val="400"/>
              </a:spcBef>
              <a:buClr>
                <a:srgbClr val="A6A6A6"/>
              </a:buClr>
              <a:buSzPct val="85000"/>
              <a:buChar char="❑"/>
              <a:defRPr sz="1600"/>
            </a:pPr>
            <a:r>
              <a:rPr dirty="0" err="1"/>
              <a:t>Configuración</a:t>
            </a:r>
            <a:r>
              <a:rPr dirty="0"/>
              <a:t> Selenium WebDriver.</a:t>
            </a:r>
          </a:p>
          <a:p>
            <a:pPr marL="378900" indent="-342900" defTabSz="914400">
              <a:lnSpc>
                <a:spcPct val="150000"/>
              </a:lnSpc>
              <a:spcBef>
                <a:spcPts val="400"/>
              </a:spcBef>
              <a:buClr>
                <a:srgbClr val="A6A6A6"/>
              </a:buClr>
              <a:buSzPct val="85000"/>
              <a:buChar char="❑"/>
              <a:defRPr sz="1600"/>
            </a:pPr>
            <a:r>
              <a:rPr b="1" dirty="0"/>
              <a:t>Scripts de </a:t>
            </a:r>
            <a:r>
              <a:rPr b="1" dirty="0" err="1"/>
              <a:t>pruebas</a:t>
            </a:r>
            <a:r>
              <a:rPr lang="es-ES" b="1" dirty="0"/>
              <a:t>.</a:t>
            </a:r>
            <a:r>
              <a:rPr b="1" dirty="0"/>
              <a:t> </a:t>
            </a:r>
            <a:endParaRPr lang="es-ES" b="1" dirty="0"/>
          </a:p>
          <a:p>
            <a:pPr marL="378900" indent="-342900" defTabSz="914400">
              <a:lnSpc>
                <a:spcPct val="150000"/>
              </a:lnSpc>
              <a:spcBef>
                <a:spcPts val="400"/>
              </a:spcBef>
              <a:buClr>
                <a:srgbClr val="A6A6A6"/>
              </a:buClr>
              <a:buSzPct val="85000"/>
              <a:buChar char="❑"/>
              <a:defRPr sz="1600"/>
            </a:pPr>
            <a:r>
              <a:rPr lang="es-ES" dirty="0"/>
              <a:t>Opciones de rastreo y trazas.</a:t>
            </a:r>
          </a:p>
          <a:p>
            <a:pPr marL="378900" indent="-342900" defTabSz="914400">
              <a:lnSpc>
                <a:spcPct val="150000"/>
              </a:lnSpc>
              <a:spcBef>
                <a:spcPts val="400"/>
              </a:spcBef>
              <a:buClr>
                <a:srgbClr val="A6A6A6"/>
              </a:buClr>
              <a:buSzPct val="85000"/>
              <a:buChar char="❑"/>
              <a:defRPr sz="1600"/>
            </a:pPr>
            <a:r>
              <a:rPr lang="es-ES" dirty="0"/>
              <a:t>Expresiones regulares.</a:t>
            </a:r>
          </a:p>
          <a:p>
            <a:pPr marL="378900" indent="-342900" defTabSz="914400">
              <a:lnSpc>
                <a:spcPct val="150000"/>
              </a:lnSpc>
              <a:spcBef>
                <a:spcPts val="400"/>
              </a:spcBef>
              <a:buClr>
                <a:srgbClr val="A6A6A6"/>
              </a:buClr>
              <a:buSzPct val="85000"/>
              <a:buChar char="❑"/>
              <a:defRPr sz="1600"/>
            </a:pPr>
            <a:r>
              <a:rPr dirty="0" err="1"/>
              <a:t>Pruebas</a:t>
            </a:r>
            <a:r>
              <a:rPr dirty="0"/>
              <a:t> </a:t>
            </a:r>
            <a:r>
              <a:rPr dirty="0" err="1"/>
              <a:t>basadas</a:t>
            </a:r>
            <a:r>
              <a:rPr dirty="0"/>
              <a:t> </a:t>
            </a:r>
            <a:r>
              <a:rPr dirty="0" err="1"/>
              <a:t>en</a:t>
            </a:r>
            <a:r>
              <a:rPr dirty="0"/>
              <a:t> </a:t>
            </a:r>
            <a:r>
              <a:rPr dirty="0" err="1"/>
              <a:t>datos</a:t>
            </a:r>
            <a:r>
              <a:rPr dirty="0"/>
              <a:t>.</a:t>
            </a:r>
          </a:p>
          <a:p>
            <a:pPr marL="378900" indent="-342900" defTabSz="914400">
              <a:lnSpc>
                <a:spcPct val="150000"/>
              </a:lnSpc>
              <a:spcBef>
                <a:spcPts val="400"/>
              </a:spcBef>
              <a:buClr>
                <a:srgbClr val="A6A6A6"/>
              </a:buClr>
              <a:buSzPct val="85000"/>
              <a:buChar char="❑"/>
              <a:defRPr sz="1600"/>
            </a:pPr>
            <a:r>
              <a:rPr dirty="0" err="1"/>
              <a:t>Trabajar</a:t>
            </a:r>
            <a:r>
              <a:rPr dirty="0"/>
              <a:t> con bases de </a:t>
            </a:r>
            <a:r>
              <a:rPr dirty="0" err="1"/>
              <a:t>datos</a:t>
            </a:r>
            <a:endParaRPr dirty="0"/>
          </a:p>
          <a:p>
            <a:pPr marL="378900" indent="-342900" defTabSz="914400">
              <a:lnSpc>
                <a:spcPct val="150000"/>
              </a:lnSpc>
              <a:spcBef>
                <a:spcPts val="400"/>
              </a:spcBef>
              <a:buClr>
                <a:srgbClr val="A6A6A6"/>
              </a:buClr>
              <a:buSzPct val="85000"/>
              <a:buChar char="❑"/>
              <a:defRPr sz="1600"/>
            </a:pPr>
            <a:r>
              <a:rPr dirty="0" err="1"/>
              <a:t>Pruebas</a:t>
            </a:r>
            <a:r>
              <a:rPr dirty="0"/>
              <a:t> Multi Browser</a:t>
            </a:r>
          </a:p>
          <a:p>
            <a:pPr marL="378900" indent="-342900" defTabSz="914400">
              <a:lnSpc>
                <a:spcPct val="150000"/>
              </a:lnSpc>
              <a:spcBef>
                <a:spcPts val="400"/>
              </a:spcBef>
              <a:buClr>
                <a:srgbClr val="A6A6A6"/>
              </a:buClr>
              <a:buSzPct val="85000"/>
              <a:buChar char="❑"/>
              <a:defRPr sz="1600"/>
            </a:pPr>
            <a:r>
              <a:rPr dirty="0"/>
              <a:t>Selenium Grid</a:t>
            </a:r>
          </a:p>
          <a:p>
            <a:pPr marL="378900" indent="-342900" defTabSz="914400">
              <a:lnSpc>
                <a:spcPct val="150000"/>
              </a:lnSpc>
              <a:spcBef>
                <a:spcPts val="400"/>
              </a:spcBef>
              <a:buClr>
                <a:srgbClr val="A6A6A6"/>
              </a:buClr>
              <a:buSzPct val="85000"/>
              <a:buChar char="❑"/>
              <a:defRPr sz="1600"/>
            </a:pPr>
            <a:r>
              <a:rPr dirty="0" err="1"/>
              <a:t>Pruebas</a:t>
            </a:r>
            <a:r>
              <a:rPr dirty="0"/>
              <a:t> de </a:t>
            </a:r>
            <a:r>
              <a:rPr dirty="0" err="1"/>
              <a:t>aplicaciones</a:t>
            </a:r>
            <a:r>
              <a:rPr dirty="0"/>
              <a:t> </a:t>
            </a:r>
            <a:r>
              <a:rPr dirty="0" err="1"/>
              <a:t>móviles</a:t>
            </a:r>
            <a:endParaRPr sz="2000" dirty="0"/>
          </a:p>
          <a:p>
            <a:pPr marL="514350" lvl="1" indent="-514350" defTabSz="914400">
              <a:spcBef>
                <a:spcPts val="400"/>
              </a:spcBef>
              <a:buClr>
                <a:srgbClr val="000000"/>
              </a:buClr>
              <a:buSzPct val="85000"/>
              <a:buAutoNum type="romanUcPeriod"/>
              <a:defRPr sz="1200"/>
            </a:pPr>
            <a:endParaRPr sz="2000" dirty="0"/>
          </a:p>
          <a:p>
            <a:pPr defTabSz="914400">
              <a:lnSpc>
                <a:spcPct val="200000"/>
              </a:lnSpc>
              <a:defRPr sz="1200" b="1"/>
            </a:pPr>
            <a:endParaRPr sz="2000" dirty="0"/>
          </a:p>
        </p:txBody>
      </p:sp>
    </p:spTree>
    <p:extLst>
      <p:ext uri="{BB962C8B-B14F-4D97-AF65-F5344CB8AC3E}">
        <p14:creationId xmlns:p14="http://schemas.microsoft.com/office/powerpoint/2010/main" val="1921469884"/>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Title 25"/>
          <p:cNvSpPr txBox="1">
            <a:spLocks noGrp="1"/>
          </p:cNvSpPr>
          <p:nvPr>
            <p:ph type="title"/>
          </p:nvPr>
        </p:nvSpPr>
        <p:spPr>
          <a:xfrm>
            <a:off x="1194093" y="58839"/>
            <a:ext cx="7302207" cy="369334"/>
          </a:xfrm>
          <a:prstGeom prst="rect">
            <a:avLst/>
          </a:prstGeom>
        </p:spPr>
        <p:txBody>
          <a:bodyPr/>
          <a:lstStyle>
            <a:lvl1pPr indent="36000">
              <a:lnSpc>
                <a:spcPct val="150000"/>
              </a:lnSpc>
              <a:defRPr sz="1600"/>
            </a:lvl1pPr>
          </a:lstStyle>
          <a:p>
            <a:r>
              <a:rPr lang="es-ES" dirty="0"/>
              <a:t>Script de pruebas</a:t>
            </a:r>
            <a:endParaRPr dirty="0"/>
          </a:p>
        </p:txBody>
      </p:sp>
      <p:sp>
        <p:nvSpPr>
          <p:cNvPr id="331" name="1 Título"/>
          <p:cNvSpPr txBox="1"/>
          <p:nvPr/>
        </p:nvSpPr>
        <p:spPr>
          <a:xfrm>
            <a:off x="1194092" y="476410"/>
            <a:ext cx="5729223"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defTabSz="914400">
              <a:defRPr sz="1600"/>
            </a:lvl1pPr>
          </a:lstStyle>
          <a:p>
            <a:r>
              <a:rPr lang="es-ES" dirty="0" err="1"/>
              <a:t>Webdriver</a:t>
            </a:r>
            <a:endParaRPr lang="es-ES" dirty="0"/>
          </a:p>
        </p:txBody>
      </p:sp>
      <p:sp>
        <p:nvSpPr>
          <p:cNvPr id="4" name="Subtitle 26">
            <a:extLst>
              <a:ext uri="{FF2B5EF4-FFF2-40B4-BE49-F238E27FC236}">
                <a16:creationId xmlns:a16="http://schemas.microsoft.com/office/drawing/2014/main" id="{C818F4BF-9C6C-4969-A4F2-9959071742C4}"/>
              </a:ext>
            </a:extLst>
          </p:cNvPr>
          <p:cNvSpPr>
            <a:spLocks noGrp="1"/>
          </p:cNvSpPr>
          <p:nvPr/>
        </p:nvSpPr>
        <p:spPr bwMode="auto">
          <a:xfrm>
            <a:off x="381000" y="982569"/>
            <a:ext cx="11430000" cy="489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noAutofit/>
          </a:bodyPr>
          <a:lstStyle>
            <a:lvl1pPr marL="273050" indent="-273050" algn="l" rtl="0" eaLnBrk="0" fontAlgn="base" hangingPunct="0">
              <a:spcBef>
                <a:spcPct val="100000"/>
              </a:spcBef>
              <a:spcAft>
                <a:spcPct val="0"/>
              </a:spcAft>
              <a:buClr>
                <a:schemeClr val="tx1"/>
              </a:buClr>
              <a:buChar char="•"/>
              <a:defRPr sz="1400">
                <a:solidFill>
                  <a:schemeClr val="tx1"/>
                </a:solidFill>
                <a:latin typeface="+mn-lt"/>
                <a:ea typeface="ＭＳ Ｐゴシック" charset="0"/>
                <a:cs typeface="+mn-cs"/>
              </a:defRPr>
            </a:lvl1pPr>
            <a:lvl2pPr marL="538163" indent="-263525" algn="l" rtl="0" eaLnBrk="0" fontAlgn="base" hangingPunct="0">
              <a:spcBef>
                <a:spcPct val="25000"/>
              </a:spcBef>
              <a:spcAft>
                <a:spcPct val="0"/>
              </a:spcAft>
              <a:buClr>
                <a:schemeClr val="tx1"/>
              </a:buClr>
              <a:buFont typeface="Arial" charset="0"/>
              <a:buChar char="–"/>
              <a:defRPr sz="1200">
                <a:solidFill>
                  <a:schemeClr val="tx1"/>
                </a:solidFill>
                <a:latin typeface="+mn-lt"/>
                <a:ea typeface="ＭＳ Ｐゴシック" charset="0"/>
              </a:defRPr>
            </a:lvl2pPr>
            <a:lvl3pPr marL="811213" indent="-271463" algn="l" rtl="0" eaLnBrk="0" fontAlgn="base" hangingPunct="0">
              <a:spcBef>
                <a:spcPct val="25000"/>
              </a:spcBef>
              <a:spcAft>
                <a:spcPct val="0"/>
              </a:spcAft>
              <a:buClr>
                <a:schemeClr val="tx1"/>
              </a:buClr>
              <a:buChar char="•"/>
              <a:defRPr sz="1000">
                <a:solidFill>
                  <a:schemeClr val="tx1"/>
                </a:solidFill>
                <a:latin typeface="+mn-lt"/>
                <a:ea typeface="ＭＳ Ｐゴシック" charset="0"/>
              </a:defRPr>
            </a:lvl3pPr>
            <a:lvl4pPr marL="1085850" indent="-273050" algn="l" rtl="0" eaLnBrk="0" fontAlgn="base" hangingPunct="0">
              <a:spcBef>
                <a:spcPct val="25000"/>
              </a:spcBef>
              <a:spcAft>
                <a:spcPct val="0"/>
              </a:spcAft>
              <a:buClr>
                <a:schemeClr val="tx1"/>
              </a:buClr>
              <a:buFont typeface="Arial" charset="0"/>
              <a:buChar char="–"/>
              <a:defRPr sz="1000">
                <a:solidFill>
                  <a:schemeClr val="tx1"/>
                </a:solidFill>
                <a:latin typeface="+mn-lt"/>
                <a:ea typeface="ＭＳ Ｐゴシック" charset="0"/>
              </a:defRPr>
            </a:lvl4pPr>
            <a:lvl5pPr marL="1350963" indent="-263525" algn="l" rtl="0" eaLnBrk="0" fontAlgn="base" hangingPunct="0">
              <a:spcBef>
                <a:spcPct val="25000"/>
              </a:spcBef>
              <a:spcAft>
                <a:spcPct val="0"/>
              </a:spcAft>
              <a:buClr>
                <a:schemeClr val="tx1"/>
              </a:buClr>
              <a:buChar char="•"/>
              <a:defRPr sz="1000">
                <a:solidFill>
                  <a:schemeClr val="tx1"/>
                </a:solidFill>
                <a:latin typeface="+mn-lt"/>
                <a:ea typeface="ＭＳ Ｐゴシック" charset="0"/>
              </a:defRPr>
            </a:lvl5pPr>
            <a:lvl6pPr marL="1808163" indent="-263525" algn="l" rtl="0" fontAlgn="base">
              <a:spcBef>
                <a:spcPct val="25000"/>
              </a:spcBef>
              <a:spcAft>
                <a:spcPct val="0"/>
              </a:spcAft>
              <a:buClr>
                <a:schemeClr val="tx1"/>
              </a:buClr>
              <a:buChar char="•"/>
              <a:defRPr sz="1000">
                <a:solidFill>
                  <a:schemeClr val="tx1"/>
                </a:solidFill>
                <a:latin typeface="+mn-lt"/>
              </a:defRPr>
            </a:lvl6pPr>
            <a:lvl7pPr marL="2265363" indent="-263525" algn="l" rtl="0" fontAlgn="base">
              <a:spcBef>
                <a:spcPct val="25000"/>
              </a:spcBef>
              <a:spcAft>
                <a:spcPct val="0"/>
              </a:spcAft>
              <a:buClr>
                <a:schemeClr val="tx1"/>
              </a:buClr>
              <a:buChar char="•"/>
              <a:defRPr sz="1000">
                <a:solidFill>
                  <a:schemeClr val="tx1"/>
                </a:solidFill>
                <a:latin typeface="+mn-lt"/>
              </a:defRPr>
            </a:lvl7pPr>
            <a:lvl8pPr marL="2722563" indent="-263525" algn="l" rtl="0" fontAlgn="base">
              <a:spcBef>
                <a:spcPct val="25000"/>
              </a:spcBef>
              <a:spcAft>
                <a:spcPct val="0"/>
              </a:spcAft>
              <a:buClr>
                <a:schemeClr val="tx1"/>
              </a:buClr>
              <a:buChar char="•"/>
              <a:defRPr sz="1000">
                <a:solidFill>
                  <a:schemeClr val="tx1"/>
                </a:solidFill>
                <a:latin typeface="+mn-lt"/>
              </a:defRPr>
            </a:lvl8pPr>
            <a:lvl9pPr marL="3179763" indent="-263525" algn="l" rtl="0" fontAlgn="base">
              <a:spcBef>
                <a:spcPct val="25000"/>
              </a:spcBef>
              <a:spcAft>
                <a:spcPct val="0"/>
              </a:spcAft>
              <a:buClr>
                <a:schemeClr val="tx1"/>
              </a:buClr>
              <a:buChar char="•"/>
              <a:defRPr sz="1000">
                <a:solidFill>
                  <a:schemeClr val="tx1"/>
                </a:solidFill>
                <a:latin typeface="+mn-lt"/>
              </a:defRPr>
            </a:lvl9pPr>
          </a:lstStyle>
          <a:p>
            <a:pPr marL="0" indent="0">
              <a:buNone/>
            </a:pPr>
            <a:r>
              <a:rPr lang="es-ES" sz="1600" dirty="0" err="1">
                <a:latin typeface="Arial" panose="020B0604020202020204" pitchFamily="34" charset="0"/>
                <a:cs typeface="Arial" panose="020B0604020202020204" pitchFamily="34" charset="0"/>
              </a:rPr>
              <a:t>Selenium</a:t>
            </a:r>
            <a:r>
              <a:rPr lang="es-ES" sz="1600" dirty="0">
                <a:latin typeface="Arial" panose="020B0604020202020204" pitchFamily="34" charset="0"/>
                <a:cs typeface="Arial" panose="020B0604020202020204" pitchFamily="34" charset="0"/>
              </a:rPr>
              <a:t> </a:t>
            </a:r>
            <a:r>
              <a:rPr lang="es-ES" sz="1600" dirty="0" err="1">
                <a:latin typeface="Arial" panose="020B0604020202020204" pitchFamily="34" charset="0"/>
                <a:cs typeface="Arial" panose="020B0604020202020204" pitchFamily="34" charset="0"/>
              </a:rPr>
              <a:t>WebDriver</a:t>
            </a:r>
            <a:r>
              <a:rPr lang="es-ES" sz="1600" dirty="0">
                <a:latin typeface="Arial" panose="020B0604020202020204" pitchFamily="34" charset="0"/>
                <a:cs typeface="Arial" panose="020B0604020202020204" pitchFamily="34" charset="0"/>
              </a:rPr>
              <a:t> es un </a:t>
            </a:r>
            <a:r>
              <a:rPr lang="es-ES" sz="1600" dirty="0" err="1">
                <a:latin typeface="Arial" panose="020B0604020202020204" pitchFamily="34" charset="0"/>
                <a:cs typeface="Arial" panose="020B0604020202020204" pitchFamily="34" charset="0"/>
              </a:rPr>
              <a:t>framework</a:t>
            </a:r>
            <a:r>
              <a:rPr lang="es-ES" sz="1600" dirty="0">
                <a:latin typeface="Arial" panose="020B0604020202020204" pitchFamily="34" charset="0"/>
                <a:cs typeface="Arial" panose="020B0604020202020204" pitchFamily="34" charset="0"/>
              </a:rPr>
              <a:t> de automatización que permite ejecutar pruebas sobre diferentes navegadores y sistemas operativos. </a:t>
            </a:r>
          </a:p>
          <a:p>
            <a:pPr marL="0" indent="0">
              <a:buNone/>
            </a:pPr>
            <a:r>
              <a:rPr lang="es-ES" sz="1600" dirty="0">
                <a:latin typeface="Arial" panose="020B0604020202020204" pitchFamily="34" charset="0"/>
                <a:cs typeface="Arial" panose="020B0604020202020204" pitchFamily="34" charset="0"/>
              </a:rPr>
              <a:t>Trabaja exclusivamente sobre plataformas webs y </a:t>
            </a:r>
            <a:r>
              <a:rPr lang="es-ES" sz="1600" dirty="0" err="1">
                <a:latin typeface="Arial" panose="020B0604020202020204" pitchFamily="34" charset="0"/>
                <a:cs typeface="Arial" panose="020B0604020202020204" pitchFamily="34" charset="0"/>
              </a:rPr>
              <a:t>moviles</a:t>
            </a:r>
            <a:r>
              <a:rPr lang="es-ES" sz="1600" dirty="0">
                <a:latin typeface="Arial" panose="020B0604020202020204" pitchFamily="34" charset="0"/>
                <a:cs typeface="Arial" panose="020B0604020202020204" pitchFamily="34" charset="0"/>
              </a:rPr>
              <a:t> con lo cual no es valido para plataformas de escritorio.</a:t>
            </a:r>
          </a:p>
          <a:p>
            <a:pPr marL="0" indent="0">
              <a:buNone/>
            </a:pPr>
            <a:r>
              <a:rPr lang="es-ES" sz="1600" dirty="0">
                <a:latin typeface="Arial" panose="020B0604020202020204" pitchFamily="34" charset="0"/>
                <a:cs typeface="Arial" panose="020B0604020202020204" pitchFamily="34" charset="0"/>
              </a:rPr>
              <a:t>Soporta varios lenguajes</a:t>
            </a:r>
            <a:r>
              <a:rPr lang="es-ES" sz="1600" dirty="0"/>
              <a:t>:</a:t>
            </a:r>
          </a:p>
          <a:p>
            <a:pPr lvl="1">
              <a:buFont typeface="Wingdings" panose="05000000000000000000" pitchFamily="2" charset="2"/>
              <a:buChar char="q"/>
            </a:pPr>
            <a:r>
              <a:rPr lang="es-ES" sz="1400" dirty="0">
                <a:latin typeface="Arial" panose="020B0604020202020204" pitchFamily="34" charset="0"/>
                <a:cs typeface="Arial" panose="020B0604020202020204" pitchFamily="34" charset="0"/>
              </a:rPr>
              <a:t>Java</a:t>
            </a:r>
          </a:p>
          <a:p>
            <a:pPr lvl="1">
              <a:buFont typeface="Wingdings" panose="05000000000000000000" pitchFamily="2" charset="2"/>
              <a:buChar char="q"/>
            </a:pPr>
            <a:r>
              <a:rPr lang="es-ES" sz="1400" dirty="0">
                <a:latin typeface="Arial" panose="020B0604020202020204" pitchFamily="34" charset="0"/>
                <a:cs typeface="Arial" panose="020B0604020202020204" pitchFamily="34" charset="0"/>
              </a:rPr>
              <a:t>C#</a:t>
            </a:r>
          </a:p>
          <a:p>
            <a:pPr lvl="1">
              <a:buFont typeface="Wingdings" panose="05000000000000000000" pitchFamily="2" charset="2"/>
              <a:buChar char="q"/>
            </a:pPr>
            <a:r>
              <a:rPr lang="es-ES" sz="1400" dirty="0">
                <a:latin typeface="Arial" panose="020B0604020202020204" pitchFamily="34" charset="0"/>
                <a:cs typeface="Arial" panose="020B0604020202020204" pitchFamily="34" charset="0"/>
              </a:rPr>
              <a:t>Ruby</a:t>
            </a:r>
          </a:p>
          <a:p>
            <a:pPr lvl="1">
              <a:buFont typeface="Wingdings" panose="05000000000000000000" pitchFamily="2" charset="2"/>
              <a:buChar char="q"/>
            </a:pPr>
            <a:r>
              <a:rPr lang="es-ES" sz="1400" dirty="0">
                <a:latin typeface="Arial" panose="020B0604020202020204" pitchFamily="34" charset="0"/>
                <a:cs typeface="Arial" panose="020B0604020202020204" pitchFamily="34" charset="0"/>
              </a:rPr>
              <a:t>Python</a:t>
            </a:r>
          </a:p>
          <a:p>
            <a:pPr lvl="1">
              <a:buFont typeface="Wingdings" panose="05000000000000000000" pitchFamily="2" charset="2"/>
              <a:buChar char="q"/>
            </a:pPr>
            <a:r>
              <a:rPr lang="es-ES" sz="1400" dirty="0">
                <a:latin typeface="Arial" panose="020B0604020202020204" pitchFamily="34" charset="0"/>
                <a:cs typeface="Arial" panose="020B0604020202020204" pitchFamily="34" charset="0"/>
              </a:rPr>
              <a:t>JavaScript</a:t>
            </a:r>
          </a:p>
          <a:p>
            <a:pPr lvl="1">
              <a:buFont typeface="Wingdings" panose="05000000000000000000" pitchFamily="2" charset="2"/>
              <a:buChar char="q"/>
            </a:pPr>
            <a:r>
              <a:rPr lang="es-ES" sz="1400" dirty="0">
                <a:latin typeface="Arial" panose="020B0604020202020204" pitchFamily="34" charset="0"/>
                <a:cs typeface="Arial" panose="020B0604020202020204" pitchFamily="34" charset="0"/>
              </a:rPr>
              <a:t>PHP</a:t>
            </a:r>
          </a:p>
          <a:p>
            <a:pPr lvl="1">
              <a:buFont typeface="Wingdings" panose="05000000000000000000" pitchFamily="2" charset="2"/>
              <a:buChar char="q"/>
            </a:pPr>
            <a:r>
              <a:rPr lang="es-ES" sz="1400" dirty="0">
                <a:latin typeface="Arial" panose="020B0604020202020204" pitchFamily="34" charset="0"/>
                <a:cs typeface="Arial" panose="020B0604020202020204" pitchFamily="34" charset="0"/>
              </a:rPr>
              <a:t>Pearl</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Title 25"/>
          <p:cNvSpPr txBox="1">
            <a:spLocks noGrp="1"/>
          </p:cNvSpPr>
          <p:nvPr>
            <p:ph type="title"/>
          </p:nvPr>
        </p:nvSpPr>
        <p:spPr>
          <a:xfrm>
            <a:off x="1194093" y="58839"/>
            <a:ext cx="7302207" cy="369334"/>
          </a:xfrm>
          <a:prstGeom prst="rect">
            <a:avLst/>
          </a:prstGeom>
        </p:spPr>
        <p:txBody>
          <a:bodyPr/>
          <a:lstStyle>
            <a:lvl1pPr indent="36000">
              <a:lnSpc>
                <a:spcPct val="150000"/>
              </a:lnSpc>
              <a:defRPr sz="1600"/>
            </a:lvl1pPr>
          </a:lstStyle>
          <a:p>
            <a:r>
              <a:t>Scripts de pruebas.</a:t>
            </a:r>
          </a:p>
        </p:txBody>
      </p:sp>
      <p:sp>
        <p:nvSpPr>
          <p:cNvPr id="360" name="1 Título"/>
          <p:cNvSpPr txBox="1"/>
          <p:nvPr/>
        </p:nvSpPr>
        <p:spPr>
          <a:xfrm>
            <a:off x="1194092" y="476410"/>
            <a:ext cx="8011553"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lvl1pPr defTabSz="914400">
              <a:defRPr sz="1600"/>
            </a:lvl1pPr>
          </a:lstStyle>
          <a:p>
            <a:r>
              <a:rPr lang="es-ES" sz="1600" b="0" kern="0" dirty="0">
                <a:solidFill>
                  <a:schemeClr val="tx1"/>
                </a:solidFill>
              </a:rPr>
              <a:t>Comandos más empleados del API de </a:t>
            </a:r>
            <a:r>
              <a:rPr lang="es-ES" sz="1600" b="0" kern="0" dirty="0" err="1">
                <a:solidFill>
                  <a:schemeClr val="tx1"/>
                </a:solidFill>
              </a:rPr>
              <a:t>selenium</a:t>
            </a:r>
            <a:r>
              <a:rPr lang="es-ES" sz="1600" b="0" kern="0" dirty="0">
                <a:solidFill>
                  <a:schemeClr val="tx1"/>
                </a:solidFill>
              </a:rPr>
              <a:t> </a:t>
            </a:r>
            <a:r>
              <a:rPr lang="es-ES" sz="1600" b="0" kern="0" dirty="0" err="1">
                <a:solidFill>
                  <a:schemeClr val="tx1"/>
                </a:solidFill>
              </a:rPr>
              <a:t>WebDriver</a:t>
            </a:r>
            <a:endParaRPr lang="es-ES" sz="1600" b="0" kern="0" dirty="0">
              <a:solidFill>
                <a:schemeClr val="tx1"/>
              </a:solidFill>
            </a:endParaRPr>
          </a:p>
        </p:txBody>
      </p:sp>
      <p:sp>
        <p:nvSpPr>
          <p:cNvPr id="7" name="Subtitle 26">
            <a:extLst>
              <a:ext uri="{FF2B5EF4-FFF2-40B4-BE49-F238E27FC236}">
                <a16:creationId xmlns:a16="http://schemas.microsoft.com/office/drawing/2014/main" id="{C818F4BF-9C6C-4969-A4F2-9959071742C4}"/>
              </a:ext>
            </a:extLst>
          </p:cNvPr>
          <p:cNvSpPr>
            <a:spLocks noGrp="1"/>
          </p:cNvSpPr>
          <p:nvPr/>
        </p:nvSpPr>
        <p:spPr bwMode="auto">
          <a:xfrm>
            <a:off x="381000" y="1086685"/>
            <a:ext cx="11430000" cy="489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noAutofit/>
          </a:bodyPr>
          <a:lstStyle>
            <a:lvl1pPr marL="273050" indent="-273050" algn="l" rtl="0" eaLnBrk="0" fontAlgn="base" hangingPunct="0">
              <a:spcBef>
                <a:spcPct val="100000"/>
              </a:spcBef>
              <a:spcAft>
                <a:spcPct val="0"/>
              </a:spcAft>
              <a:buClr>
                <a:schemeClr val="tx1"/>
              </a:buClr>
              <a:buChar char="•"/>
              <a:defRPr sz="1400">
                <a:solidFill>
                  <a:schemeClr val="tx1"/>
                </a:solidFill>
                <a:latin typeface="+mn-lt"/>
                <a:ea typeface="ＭＳ Ｐゴシック" charset="0"/>
                <a:cs typeface="+mn-cs"/>
              </a:defRPr>
            </a:lvl1pPr>
            <a:lvl2pPr marL="538163" indent="-263525" algn="l" rtl="0" eaLnBrk="0" fontAlgn="base" hangingPunct="0">
              <a:spcBef>
                <a:spcPct val="25000"/>
              </a:spcBef>
              <a:spcAft>
                <a:spcPct val="0"/>
              </a:spcAft>
              <a:buClr>
                <a:schemeClr val="tx1"/>
              </a:buClr>
              <a:buFont typeface="Arial" charset="0"/>
              <a:buChar char="–"/>
              <a:defRPr sz="1200">
                <a:solidFill>
                  <a:schemeClr val="tx1"/>
                </a:solidFill>
                <a:latin typeface="+mn-lt"/>
                <a:ea typeface="ＭＳ Ｐゴシック" charset="0"/>
              </a:defRPr>
            </a:lvl2pPr>
            <a:lvl3pPr marL="811213" indent="-271463" algn="l" rtl="0" eaLnBrk="0" fontAlgn="base" hangingPunct="0">
              <a:spcBef>
                <a:spcPct val="25000"/>
              </a:spcBef>
              <a:spcAft>
                <a:spcPct val="0"/>
              </a:spcAft>
              <a:buClr>
                <a:schemeClr val="tx1"/>
              </a:buClr>
              <a:buChar char="•"/>
              <a:defRPr sz="1000">
                <a:solidFill>
                  <a:schemeClr val="tx1"/>
                </a:solidFill>
                <a:latin typeface="+mn-lt"/>
                <a:ea typeface="ＭＳ Ｐゴシック" charset="0"/>
              </a:defRPr>
            </a:lvl3pPr>
            <a:lvl4pPr marL="1085850" indent="-273050" algn="l" rtl="0" eaLnBrk="0" fontAlgn="base" hangingPunct="0">
              <a:spcBef>
                <a:spcPct val="25000"/>
              </a:spcBef>
              <a:spcAft>
                <a:spcPct val="0"/>
              </a:spcAft>
              <a:buClr>
                <a:schemeClr val="tx1"/>
              </a:buClr>
              <a:buFont typeface="Arial" charset="0"/>
              <a:buChar char="–"/>
              <a:defRPr sz="1000">
                <a:solidFill>
                  <a:schemeClr val="tx1"/>
                </a:solidFill>
                <a:latin typeface="+mn-lt"/>
                <a:ea typeface="ＭＳ Ｐゴシック" charset="0"/>
              </a:defRPr>
            </a:lvl4pPr>
            <a:lvl5pPr marL="1350963" indent="-263525" algn="l" rtl="0" eaLnBrk="0" fontAlgn="base" hangingPunct="0">
              <a:spcBef>
                <a:spcPct val="25000"/>
              </a:spcBef>
              <a:spcAft>
                <a:spcPct val="0"/>
              </a:spcAft>
              <a:buClr>
                <a:schemeClr val="tx1"/>
              </a:buClr>
              <a:buChar char="•"/>
              <a:defRPr sz="1000">
                <a:solidFill>
                  <a:schemeClr val="tx1"/>
                </a:solidFill>
                <a:latin typeface="+mn-lt"/>
                <a:ea typeface="ＭＳ Ｐゴシック" charset="0"/>
              </a:defRPr>
            </a:lvl5pPr>
            <a:lvl6pPr marL="1808163" indent="-263525" algn="l" rtl="0" fontAlgn="base">
              <a:spcBef>
                <a:spcPct val="25000"/>
              </a:spcBef>
              <a:spcAft>
                <a:spcPct val="0"/>
              </a:spcAft>
              <a:buClr>
                <a:schemeClr val="tx1"/>
              </a:buClr>
              <a:buChar char="•"/>
              <a:defRPr sz="1000">
                <a:solidFill>
                  <a:schemeClr val="tx1"/>
                </a:solidFill>
                <a:latin typeface="+mn-lt"/>
              </a:defRPr>
            </a:lvl6pPr>
            <a:lvl7pPr marL="2265363" indent="-263525" algn="l" rtl="0" fontAlgn="base">
              <a:spcBef>
                <a:spcPct val="25000"/>
              </a:spcBef>
              <a:spcAft>
                <a:spcPct val="0"/>
              </a:spcAft>
              <a:buClr>
                <a:schemeClr val="tx1"/>
              </a:buClr>
              <a:buChar char="•"/>
              <a:defRPr sz="1000">
                <a:solidFill>
                  <a:schemeClr val="tx1"/>
                </a:solidFill>
                <a:latin typeface="+mn-lt"/>
              </a:defRPr>
            </a:lvl7pPr>
            <a:lvl8pPr marL="2722563" indent="-263525" algn="l" rtl="0" fontAlgn="base">
              <a:spcBef>
                <a:spcPct val="25000"/>
              </a:spcBef>
              <a:spcAft>
                <a:spcPct val="0"/>
              </a:spcAft>
              <a:buClr>
                <a:schemeClr val="tx1"/>
              </a:buClr>
              <a:buChar char="•"/>
              <a:defRPr sz="1000">
                <a:solidFill>
                  <a:schemeClr val="tx1"/>
                </a:solidFill>
                <a:latin typeface="+mn-lt"/>
              </a:defRPr>
            </a:lvl8pPr>
            <a:lvl9pPr marL="3179763" indent="-263525" algn="l" rtl="0" fontAlgn="base">
              <a:spcBef>
                <a:spcPct val="25000"/>
              </a:spcBef>
              <a:spcAft>
                <a:spcPct val="0"/>
              </a:spcAft>
              <a:buClr>
                <a:schemeClr val="tx1"/>
              </a:buClr>
              <a:buChar char="•"/>
              <a:defRPr sz="1000">
                <a:solidFill>
                  <a:schemeClr val="tx1"/>
                </a:solidFill>
                <a:latin typeface="+mn-lt"/>
              </a:defRPr>
            </a:lvl9pPr>
          </a:lstStyle>
          <a:p>
            <a:pPr marL="0" indent="0">
              <a:buNone/>
            </a:pPr>
            <a:r>
              <a:rPr lang="es-ES" sz="1600" dirty="0">
                <a:latin typeface="Arial" panose="020B0604020202020204" pitchFamily="34" charset="0"/>
                <a:cs typeface="Arial" panose="020B0604020202020204" pitchFamily="34" charset="0"/>
              </a:rPr>
              <a:t>En términos generales podemos clasificar los comandos de </a:t>
            </a:r>
            <a:r>
              <a:rPr lang="es-ES" sz="1600" dirty="0" err="1">
                <a:latin typeface="Arial" panose="020B0604020202020204" pitchFamily="34" charset="0"/>
                <a:cs typeface="Arial" panose="020B0604020202020204" pitchFamily="34" charset="0"/>
              </a:rPr>
              <a:t>Selenium</a:t>
            </a:r>
            <a:r>
              <a:rPr lang="es-ES" sz="1600" dirty="0">
                <a:latin typeface="Arial" panose="020B0604020202020204" pitchFamily="34" charset="0"/>
                <a:cs typeface="Arial" panose="020B0604020202020204" pitchFamily="34" charset="0"/>
              </a:rPr>
              <a:t> como</a:t>
            </a:r>
            <a:r>
              <a:rPr lang="es-ES" sz="1600" dirty="0"/>
              <a:t>:</a:t>
            </a:r>
          </a:p>
          <a:p>
            <a:pPr marL="0" indent="0">
              <a:buNone/>
            </a:pPr>
            <a:endParaRPr lang="es-ES" sz="1400" dirty="0"/>
          </a:p>
          <a:p>
            <a:pPr marL="0" indent="0">
              <a:buNone/>
            </a:pPr>
            <a:endParaRPr lang="es-ES" dirty="0"/>
          </a:p>
          <a:p>
            <a:pPr marL="0" indent="0">
              <a:buNone/>
            </a:pPr>
            <a:endParaRPr lang="es-ES" sz="1400" dirty="0"/>
          </a:p>
          <a:p>
            <a:pPr marL="0" indent="0">
              <a:buNone/>
            </a:pPr>
            <a:endParaRPr lang="es-ES" dirty="0"/>
          </a:p>
          <a:p>
            <a:pPr marL="0" indent="0">
              <a:buNone/>
            </a:pPr>
            <a:endParaRPr lang="es-ES" sz="1400" dirty="0"/>
          </a:p>
          <a:p>
            <a:pPr marL="0" indent="0">
              <a:buNone/>
            </a:pPr>
            <a:r>
              <a:rPr lang="es-ES" sz="1600" dirty="0">
                <a:latin typeface="Arial" panose="020B0604020202020204" pitchFamily="34" charset="0"/>
                <a:cs typeface="Arial" panose="020B0604020202020204" pitchFamily="34" charset="0"/>
              </a:rPr>
              <a:t>Analizaremos el top 7 de los comandos más utilizados:</a:t>
            </a:r>
          </a:p>
          <a:p>
            <a:pPr marL="0" indent="0">
              <a:buNone/>
            </a:pPr>
            <a:endParaRPr lang="es-ES" sz="1400" dirty="0"/>
          </a:p>
        </p:txBody>
      </p:sp>
      <p:pic>
        <p:nvPicPr>
          <p:cNvPr id="8" name="Picture 1">
            <a:extLst>
              <a:ext uri="{FF2B5EF4-FFF2-40B4-BE49-F238E27FC236}">
                <a16:creationId xmlns:a16="http://schemas.microsoft.com/office/drawing/2014/main" id="{54F5CB7E-46A0-4CDF-A22C-9C9B1F8CF2FF}"/>
              </a:ext>
            </a:extLst>
          </p:cNvPr>
          <p:cNvPicPr>
            <a:picLocks noChangeAspect="1"/>
          </p:cNvPicPr>
          <p:nvPr/>
        </p:nvPicPr>
        <p:blipFill>
          <a:blip r:embed="rId3"/>
          <a:stretch>
            <a:fillRect/>
          </a:stretch>
        </p:blipFill>
        <p:spPr>
          <a:xfrm>
            <a:off x="1100972" y="1497625"/>
            <a:ext cx="3572348" cy="2183905"/>
          </a:xfrm>
          <a:prstGeom prst="rect">
            <a:avLst/>
          </a:prstGeom>
        </p:spPr>
      </p:pic>
      <p:pic>
        <p:nvPicPr>
          <p:cNvPr id="9" name="Picture 2">
            <a:extLst>
              <a:ext uri="{FF2B5EF4-FFF2-40B4-BE49-F238E27FC236}">
                <a16:creationId xmlns:a16="http://schemas.microsoft.com/office/drawing/2014/main" id="{5A60C1C0-ADD8-4ED2-B8E9-F51C735D0377}"/>
              </a:ext>
            </a:extLst>
          </p:cNvPr>
          <p:cNvPicPr>
            <a:picLocks noChangeAspect="1"/>
          </p:cNvPicPr>
          <p:nvPr/>
        </p:nvPicPr>
        <p:blipFill>
          <a:blip r:embed="rId4"/>
          <a:stretch>
            <a:fillRect/>
          </a:stretch>
        </p:blipFill>
        <p:spPr>
          <a:xfrm>
            <a:off x="1168718" y="4174509"/>
            <a:ext cx="5878707" cy="2357095"/>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Title 25"/>
          <p:cNvSpPr txBox="1">
            <a:spLocks noGrp="1"/>
          </p:cNvSpPr>
          <p:nvPr>
            <p:ph type="title"/>
          </p:nvPr>
        </p:nvSpPr>
        <p:spPr>
          <a:xfrm>
            <a:off x="1194093" y="58839"/>
            <a:ext cx="7302207" cy="369334"/>
          </a:xfrm>
          <a:prstGeom prst="rect">
            <a:avLst/>
          </a:prstGeom>
        </p:spPr>
        <p:txBody>
          <a:bodyPr/>
          <a:lstStyle>
            <a:lvl1pPr indent="36000">
              <a:lnSpc>
                <a:spcPct val="150000"/>
              </a:lnSpc>
              <a:defRPr sz="1600"/>
            </a:lvl1pPr>
          </a:lstStyle>
          <a:p>
            <a:r>
              <a:t>Introducción a selenium</a:t>
            </a:r>
          </a:p>
        </p:txBody>
      </p:sp>
      <p:sp>
        <p:nvSpPr>
          <p:cNvPr id="229" name="Subtitle 26"/>
          <p:cNvSpPr txBox="1">
            <a:spLocks noGrp="1"/>
          </p:cNvSpPr>
          <p:nvPr>
            <p:ph type="body" idx="1"/>
          </p:nvPr>
        </p:nvSpPr>
        <p:spPr>
          <a:xfrm>
            <a:off x="212035" y="1126434"/>
            <a:ext cx="11728175" cy="5420417"/>
          </a:xfrm>
          <a:prstGeom prst="rect">
            <a:avLst/>
          </a:prstGeom>
        </p:spPr>
        <p:txBody>
          <a:bodyPr/>
          <a:lstStyle/>
          <a:p>
            <a:pPr marL="0" indent="0" defTabSz="457200">
              <a:spcBef>
                <a:spcPts val="1900"/>
              </a:spcBef>
              <a:buSzTx/>
              <a:buNone/>
              <a:defRPr sz="1600" b="1" u="sng"/>
            </a:pPr>
            <a:r>
              <a:rPr dirty="0"/>
              <a:t>Selenium IDE</a:t>
            </a:r>
          </a:p>
          <a:p>
            <a:pPr marL="0" indent="0">
              <a:spcBef>
                <a:spcPts val="1900"/>
              </a:spcBef>
              <a:buSzTx/>
              <a:buNone/>
              <a:defRPr sz="1600"/>
            </a:pPr>
            <a:r>
              <a:rPr dirty="0"/>
              <a:t>Selenium es un conjunto de </a:t>
            </a:r>
            <a:r>
              <a:rPr dirty="0" err="1"/>
              <a:t>herramientas</a:t>
            </a:r>
            <a:r>
              <a:rPr dirty="0"/>
              <a:t> de software </a:t>
            </a:r>
            <a:r>
              <a:rPr dirty="0" err="1"/>
              <a:t>diferentes</a:t>
            </a:r>
            <a:r>
              <a:rPr dirty="0"/>
              <a:t>, </a:t>
            </a:r>
            <a:r>
              <a:rPr dirty="0" err="1"/>
              <a:t>cada</a:t>
            </a:r>
            <a:r>
              <a:rPr dirty="0"/>
              <a:t> una con un </a:t>
            </a:r>
            <a:r>
              <a:rPr dirty="0" err="1"/>
              <a:t>enfoque</a:t>
            </a:r>
            <a:r>
              <a:rPr dirty="0"/>
              <a:t> </a:t>
            </a:r>
            <a:r>
              <a:rPr dirty="0" err="1"/>
              <a:t>diferente</a:t>
            </a:r>
            <a:r>
              <a:rPr dirty="0"/>
              <a:t> para </a:t>
            </a:r>
            <a:r>
              <a:rPr dirty="0" err="1"/>
              <a:t>soportar</a:t>
            </a:r>
            <a:r>
              <a:rPr dirty="0"/>
              <a:t> la </a:t>
            </a:r>
            <a:r>
              <a:rPr dirty="0" err="1"/>
              <a:t>automatización</a:t>
            </a:r>
            <a:r>
              <a:rPr dirty="0"/>
              <a:t> de </a:t>
            </a:r>
            <a:r>
              <a:rPr dirty="0" err="1"/>
              <a:t>pruebas</a:t>
            </a:r>
            <a:r>
              <a:rPr dirty="0"/>
              <a:t>. </a:t>
            </a:r>
          </a:p>
          <a:p>
            <a:pPr marL="0" indent="0">
              <a:buSzTx/>
              <a:buNone/>
              <a:defRPr sz="1600"/>
            </a:pPr>
            <a:endParaRPr dirty="0"/>
          </a:p>
          <a:p>
            <a:pPr marL="0" indent="0">
              <a:buSzTx/>
              <a:buNone/>
              <a:defRPr sz="1600"/>
            </a:pPr>
            <a:endParaRPr dirty="0"/>
          </a:p>
          <a:p>
            <a:pPr marL="0" indent="0">
              <a:buSzTx/>
              <a:buNone/>
              <a:defRPr sz="1600"/>
            </a:pPr>
            <a:endParaRPr dirty="0"/>
          </a:p>
          <a:p>
            <a:pPr marL="0" indent="0">
              <a:buSzTx/>
              <a:buNone/>
              <a:defRPr sz="1600"/>
            </a:pPr>
            <a:endParaRPr dirty="0"/>
          </a:p>
          <a:p>
            <a:pPr marL="0" indent="0">
              <a:spcBef>
                <a:spcPts val="1900"/>
              </a:spcBef>
              <a:buSzTx/>
              <a:buNone/>
              <a:defRPr sz="1600"/>
            </a:pPr>
            <a:r>
              <a:rPr dirty="0"/>
              <a:t>La </a:t>
            </a:r>
            <a:r>
              <a:rPr dirty="0" err="1"/>
              <a:t>mayoría</a:t>
            </a:r>
            <a:r>
              <a:rPr dirty="0"/>
              <a:t> de los </a:t>
            </a:r>
            <a:r>
              <a:rPr dirty="0" err="1"/>
              <a:t>ingenieros</a:t>
            </a:r>
            <a:r>
              <a:rPr dirty="0"/>
              <a:t> de control de </a:t>
            </a:r>
            <a:r>
              <a:rPr dirty="0" err="1"/>
              <a:t>calidad</a:t>
            </a:r>
            <a:r>
              <a:rPr dirty="0"/>
              <a:t> de Selenium se </a:t>
            </a:r>
            <a:r>
              <a:rPr dirty="0" err="1"/>
              <a:t>centran</a:t>
            </a:r>
            <a:r>
              <a:rPr dirty="0"/>
              <a:t> </a:t>
            </a:r>
            <a:r>
              <a:rPr dirty="0" err="1"/>
              <a:t>en</a:t>
            </a:r>
            <a:r>
              <a:rPr dirty="0"/>
              <a:t> una o dos </a:t>
            </a:r>
            <a:r>
              <a:rPr dirty="0" err="1"/>
              <a:t>herramientas</a:t>
            </a:r>
            <a:r>
              <a:rPr dirty="0"/>
              <a:t> que </a:t>
            </a:r>
            <a:r>
              <a:rPr dirty="0" err="1"/>
              <a:t>más</a:t>
            </a:r>
            <a:r>
              <a:rPr dirty="0"/>
              <a:t> </a:t>
            </a:r>
            <a:r>
              <a:rPr dirty="0" err="1"/>
              <a:t>satisfacen</a:t>
            </a:r>
            <a:r>
              <a:rPr dirty="0"/>
              <a:t> las </a:t>
            </a:r>
            <a:r>
              <a:rPr dirty="0" err="1"/>
              <a:t>necesidades</a:t>
            </a:r>
            <a:r>
              <a:rPr dirty="0"/>
              <a:t> de </a:t>
            </a:r>
            <a:r>
              <a:rPr dirty="0" err="1"/>
              <a:t>su</a:t>
            </a:r>
            <a:r>
              <a:rPr dirty="0"/>
              <a:t> </a:t>
            </a:r>
            <a:r>
              <a:rPr dirty="0" err="1"/>
              <a:t>proyecto</a:t>
            </a:r>
            <a:r>
              <a:rPr dirty="0"/>
              <a:t>, sin embargo, </a:t>
            </a:r>
            <a:r>
              <a:rPr dirty="0" err="1"/>
              <a:t>aprender</a:t>
            </a:r>
            <a:r>
              <a:rPr dirty="0"/>
              <a:t> </a:t>
            </a:r>
            <a:r>
              <a:rPr dirty="0" err="1"/>
              <a:t>todas</a:t>
            </a:r>
            <a:r>
              <a:rPr dirty="0"/>
              <a:t> las </a:t>
            </a:r>
            <a:r>
              <a:rPr dirty="0" err="1"/>
              <a:t>herramientas</a:t>
            </a:r>
            <a:r>
              <a:rPr dirty="0"/>
              <a:t> le </a:t>
            </a:r>
            <a:r>
              <a:rPr dirty="0" err="1"/>
              <a:t>dará</a:t>
            </a:r>
            <a:r>
              <a:rPr dirty="0"/>
              <a:t> </a:t>
            </a:r>
            <a:r>
              <a:rPr dirty="0" err="1"/>
              <a:t>muchas</a:t>
            </a:r>
            <a:r>
              <a:rPr dirty="0"/>
              <a:t> </a:t>
            </a:r>
            <a:r>
              <a:rPr dirty="0" err="1"/>
              <a:t>opciones</a:t>
            </a:r>
            <a:r>
              <a:rPr dirty="0"/>
              <a:t> </a:t>
            </a:r>
            <a:r>
              <a:rPr dirty="0" err="1"/>
              <a:t>diferentes</a:t>
            </a:r>
            <a:r>
              <a:rPr dirty="0"/>
              <a:t> para </a:t>
            </a:r>
            <a:r>
              <a:rPr dirty="0" err="1"/>
              <a:t>abordar</a:t>
            </a:r>
            <a:r>
              <a:rPr dirty="0"/>
              <a:t> </a:t>
            </a:r>
            <a:r>
              <a:rPr dirty="0" err="1"/>
              <a:t>diferentes</a:t>
            </a:r>
            <a:r>
              <a:rPr dirty="0"/>
              <a:t> </a:t>
            </a:r>
            <a:r>
              <a:rPr dirty="0" err="1"/>
              <a:t>problemas</a:t>
            </a:r>
            <a:r>
              <a:rPr dirty="0"/>
              <a:t> de </a:t>
            </a:r>
            <a:r>
              <a:rPr dirty="0" err="1"/>
              <a:t>automatización</a:t>
            </a:r>
            <a:r>
              <a:rPr dirty="0"/>
              <a:t> de </a:t>
            </a:r>
            <a:r>
              <a:rPr dirty="0" err="1"/>
              <a:t>pruebas</a:t>
            </a:r>
            <a:r>
              <a:rPr dirty="0"/>
              <a:t>. </a:t>
            </a:r>
          </a:p>
          <a:p>
            <a:pPr marL="0" indent="0">
              <a:spcBef>
                <a:spcPts val="1900"/>
              </a:spcBef>
              <a:buSzTx/>
              <a:buNone/>
              <a:defRPr sz="1600"/>
            </a:pPr>
            <a:r>
              <a:rPr dirty="0"/>
              <a:t>El conjunto </a:t>
            </a:r>
            <a:r>
              <a:rPr dirty="0" err="1"/>
              <a:t>completo</a:t>
            </a:r>
            <a:r>
              <a:rPr dirty="0"/>
              <a:t> de </a:t>
            </a:r>
            <a:r>
              <a:rPr dirty="0" err="1"/>
              <a:t>herramientas</a:t>
            </a:r>
            <a:r>
              <a:rPr dirty="0"/>
              <a:t> da </a:t>
            </a:r>
            <a:r>
              <a:rPr dirty="0" err="1"/>
              <a:t>como</a:t>
            </a:r>
            <a:r>
              <a:rPr dirty="0"/>
              <a:t> </a:t>
            </a:r>
            <a:r>
              <a:rPr dirty="0" err="1"/>
              <a:t>resultado</a:t>
            </a:r>
            <a:r>
              <a:rPr dirty="0"/>
              <a:t> un </a:t>
            </a:r>
            <a:r>
              <a:rPr dirty="0" err="1"/>
              <a:t>amplio</a:t>
            </a:r>
            <a:r>
              <a:rPr dirty="0"/>
              <a:t> conjunto de </a:t>
            </a:r>
            <a:r>
              <a:rPr dirty="0" err="1"/>
              <a:t>funciones</a:t>
            </a:r>
            <a:r>
              <a:rPr dirty="0"/>
              <a:t> de </a:t>
            </a:r>
            <a:r>
              <a:rPr dirty="0" err="1"/>
              <a:t>prueba</a:t>
            </a:r>
            <a:r>
              <a:rPr dirty="0"/>
              <a:t> </a:t>
            </a:r>
            <a:r>
              <a:rPr dirty="0" err="1"/>
              <a:t>específicamente</a:t>
            </a:r>
            <a:r>
              <a:rPr dirty="0"/>
              <a:t> </a:t>
            </a:r>
            <a:r>
              <a:rPr dirty="0" err="1"/>
              <a:t>orientadas</a:t>
            </a:r>
            <a:r>
              <a:rPr dirty="0"/>
              <a:t> a las </a:t>
            </a:r>
            <a:r>
              <a:rPr dirty="0" err="1"/>
              <a:t>necesidades</a:t>
            </a:r>
            <a:r>
              <a:rPr dirty="0"/>
              <a:t> de </a:t>
            </a:r>
            <a:r>
              <a:rPr dirty="0" err="1"/>
              <a:t>prueba</a:t>
            </a:r>
            <a:r>
              <a:rPr dirty="0"/>
              <a:t> de </a:t>
            </a:r>
            <a:r>
              <a:rPr dirty="0" err="1"/>
              <a:t>aplicaciones</a:t>
            </a:r>
            <a:r>
              <a:rPr dirty="0"/>
              <a:t> web de </a:t>
            </a:r>
            <a:r>
              <a:rPr dirty="0" err="1"/>
              <a:t>todo</a:t>
            </a:r>
            <a:r>
              <a:rPr dirty="0"/>
              <a:t> </a:t>
            </a:r>
            <a:r>
              <a:rPr dirty="0" err="1"/>
              <a:t>tipo</a:t>
            </a:r>
            <a:r>
              <a:rPr dirty="0"/>
              <a:t>. Una de las </a:t>
            </a:r>
            <a:r>
              <a:rPr dirty="0" err="1"/>
              <a:t>características</a:t>
            </a:r>
            <a:r>
              <a:rPr dirty="0"/>
              <a:t> clave de Selenium es </a:t>
            </a:r>
            <a:r>
              <a:rPr dirty="0" err="1"/>
              <a:t>el</a:t>
            </a:r>
            <a:r>
              <a:rPr dirty="0"/>
              <a:t> </a:t>
            </a:r>
            <a:r>
              <a:rPr dirty="0" err="1"/>
              <a:t>soporte</a:t>
            </a:r>
            <a:r>
              <a:rPr dirty="0"/>
              <a:t> para </a:t>
            </a:r>
            <a:r>
              <a:rPr dirty="0" err="1"/>
              <a:t>ejecutar</a:t>
            </a:r>
            <a:r>
              <a:rPr dirty="0"/>
              <a:t> sus </a:t>
            </a:r>
            <a:r>
              <a:rPr dirty="0" err="1"/>
              <a:t>pruebas</a:t>
            </a:r>
            <a:r>
              <a:rPr dirty="0"/>
              <a:t> </a:t>
            </a:r>
            <a:r>
              <a:rPr dirty="0" err="1"/>
              <a:t>en</a:t>
            </a:r>
            <a:r>
              <a:rPr dirty="0"/>
              <a:t> </a:t>
            </a:r>
            <a:r>
              <a:rPr dirty="0" err="1"/>
              <a:t>múltiples</a:t>
            </a:r>
            <a:r>
              <a:rPr dirty="0"/>
              <a:t> </a:t>
            </a:r>
            <a:r>
              <a:rPr dirty="0" err="1"/>
              <a:t>plataformas</a:t>
            </a:r>
            <a:r>
              <a:rPr dirty="0"/>
              <a:t> de </a:t>
            </a:r>
            <a:r>
              <a:rPr dirty="0" err="1"/>
              <a:t>navegador</a:t>
            </a:r>
            <a:r>
              <a:rPr dirty="0"/>
              <a:t>.</a:t>
            </a:r>
          </a:p>
          <a:p>
            <a:pPr marL="0" indent="0" defTabSz="457200">
              <a:spcBef>
                <a:spcPts val="1900"/>
              </a:spcBef>
              <a:buSzTx/>
              <a:buNone/>
              <a:defRPr sz="1600"/>
            </a:pPr>
            <a:r>
              <a:rPr dirty="0"/>
              <a:t>.</a:t>
            </a:r>
          </a:p>
        </p:txBody>
      </p:sp>
      <p:sp>
        <p:nvSpPr>
          <p:cNvPr id="230" name="1 Título"/>
          <p:cNvSpPr txBox="1"/>
          <p:nvPr/>
        </p:nvSpPr>
        <p:spPr>
          <a:xfrm>
            <a:off x="1194092" y="500677"/>
            <a:ext cx="5729223" cy="2219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defTabSz="914400">
              <a:defRPr sz="1600"/>
            </a:lvl1pPr>
          </a:lstStyle>
          <a:p>
            <a:r>
              <a:t>Proposito</a:t>
            </a:r>
          </a:p>
        </p:txBody>
      </p:sp>
      <p:grpSp>
        <p:nvGrpSpPr>
          <p:cNvPr id="237" name="Group 8"/>
          <p:cNvGrpSpPr/>
          <p:nvPr/>
        </p:nvGrpSpPr>
        <p:grpSpPr>
          <a:xfrm>
            <a:off x="1929427" y="2597985"/>
            <a:ext cx="7822860" cy="1108805"/>
            <a:chOff x="0" y="0"/>
            <a:chExt cx="7822859" cy="1108804"/>
          </a:xfrm>
        </p:grpSpPr>
        <p:pic>
          <p:nvPicPr>
            <p:cNvPr id="231" name="Picture 9" descr="Picture 9"/>
            <p:cNvPicPr>
              <a:picLocks noChangeAspect="1"/>
            </p:cNvPicPr>
            <p:nvPr/>
          </p:nvPicPr>
          <p:blipFill>
            <a:blip r:embed="rId2"/>
            <a:stretch>
              <a:fillRect/>
            </a:stretch>
          </p:blipFill>
          <p:spPr>
            <a:xfrm>
              <a:off x="179148" y="0"/>
              <a:ext cx="676276" cy="666751"/>
            </a:xfrm>
            <a:prstGeom prst="rect">
              <a:avLst/>
            </a:prstGeom>
            <a:ln w="12700" cap="flat">
              <a:noFill/>
              <a:miter lim="400000"/>
            </a:ln>
            <a:effectLst/>
          </p:spPr>
        </p:pic>
        <p:pic>
          <p:nvPicPr>
            <p:cNvPr id="232" name="Picture 10" descr="Picture 10"/>
            <p:cNvPicPr>
              <a:picLocks noChangeAspect="1"/>
            </p:cNvPicPr>
            <p:nvPr/>
          </p:nvPicPr>
          <p:blipFill>
            <a:blip r:embed="rId3"/>
            <a:stretch>
              <a:fillRect/>
            </a:stretch>
          </p:blipFill>
          <p:spPr>
            <a:xfrm>
              <a:off x="3326648" y="9525"/>
              <a:ext cx="657226" cy="657225"/>
            </a:xfrm>
            <a:prstGeom prst="rect">
              <a:avLst/>
            </a:prstGeom>
            <a:ln w="12700" cap="flat">
              <a:noFill/>
              <a:miter lim="400000"/>
            </a:ln>
            <a:effectLst/>
          </p:spPr>
        </p:pic>
        <p:pic>
          <p:nvPicPr>
            <p:cNvPr id="233" name="Picture 11" descr="Picture 11"/>
            <p:cNvPicPr>
              <a:picLocks noChangeAspect="1"/>
            </p:cNvPicPr>
            <p:nvPr/>
          </p:nvPicPr>
          <p:blipFill>
            <a:blip r:embed="rId4"/>
            <a:stretch>
              <a:fillRect/>
            </a:stretch>
          </p:blipFill>
          <p:spPr>
            <a:xfrm>
              <a:off x="6799493" y="0"/>
              <a:ext cx="657226" cy="657225"/>
            </a:xfrm>
            <a:prstGeom prst="rect">
              <a:avLst/>
            </a:prstGeom>
            <a:ln w="12700" cap="flat">
              <a:noFill/>
              <a:miter lim="400000"/>
            </a:ln>
            <a:effectLst/>
          </p:spPr>
        </p:pic>
        <p:sp>
          <p:nvSpPr>
            <p:cNvPr id="234" name="TextBox 12"/>
            <p:cNvSpPr txBox="1"/>
            <p:nvPr/>
          </p:nvSpPr>
          <p:spPr>
            <a:xfrm>
              <a:off x="0" y="666750"/>
              <a:ext cx="1022057" cy="44205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defRPr sz="1200"/>
              </a:lvl1pPr>
            </a:lstStyle>
            <a:p>
              <a:r>
                <a:t>Selenium IDE</a:t>
              </a:r>
            </a:p>
          </p:txBody>
        </p:sp>
        <p:sp>
          <p:nvSpPr>
            <p:cNvPr id="235" name="TextBox 13"/>
            <p:cNvSpPr txBox="1"/>
            <p:nvPr/>
          </p:nvSpPr>
          <p:spPr>
            <a:xfrm>
              <a:off x="2808481" y="666748"/>
              <a:ext cx="1693555" cy="2642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defRPr sz="1200"/>
              </a:lvl1pPr>
            </a:lstStyle>
            <a:p>
              <a:r>
                <a:t>Selenium WebDriver</a:t>
              </a:r>
            </a:p>
          </p:txBody>
        </p:sp>
        <p:sp>
          <p:nvSpPr>
            <p:cNvPr id="236" name="TextBox 14"/>
            <p:cNvSpPr txBox="1"/>
            <p:nvPr/>
          </p:nvSpPr>
          <p:spPr>
            <a:xfrm>
              <a:off x="6617076" y="666750"/>
              <a:ext cx="1205784" cy="26425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defRPr sz="1200"/>
              </a:lvl1pPr>
            </a:lstStyle>
            <a:p>
              <a:r>
                <a:t>Selenium Grid</a:t>
              </a:r>
            </a:p>
          </p:txBody>
        </p:sp>
      </p:gr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Title 25"/>
          <p:cNvSpPr txBox="1">
            <a:spLocks noGrp="1"/>
          </p:cNvSpPr>
          <p:nvPr>
            <p:ph type="title"/>
          </p:nvPr>
        </p:nvSpPr>
        <p:spPr>
          <a:xfrm>
            <a:off x="1194093" y="58839"/>
            <a:ext cx="7302207" cy="369334"/>
          </a:xfrm>
          <a:prstGeom prst="rect">
            <a:avLst/>
          </a:prstGeom>
        </p:spPr>
        <p:txBody>
          <a:bodyPr/>
          <a:lstStyle>
            <a:lvl1pPr indent="36000">
              <a:lnSpc>
                <a:spcPct val="150000"/>
              </a:lnSpc>
              <a:defRPr sz="1600"/>
            </a:lvl1pPr>
          </a:lstStyle>
          <a:p>
            <a:r>
              <a:t>Scripts de pruebas.</a:t>
            </a:r>
          </a:p>
        </p:txBody>
      </p:sp>
      <p:sp>
        <p:nvSpPr>
          <p:cNvPr id="359" name="Subtitle 26"/>
          <p:cNvSpPr txBox="1">
            <a:spLocks noGrp="1"/>
          </p:cNvSpPr>
          <p:nvPr>
            <p:ph type="body" idx="1"/>
          </p:nvPr>
        </p:nvSpPr>
        <p:spPr>
          <a:xfrm>
            <a:off x="212035" y="1126434"/>
            <a:ext cx="11728175" cy="5420417"/>
          </a:xfrm>
          <a:prstGeom prst="rect">
            <a:avLst/>
          </a:prstGeom>
        </p:spPr>
        <p:txBody>
          <a:bodyPr/>
          <a:lstStyle/>
          <a:p>
            <a:pPr marL="0" indent="0">
              <a:spcBef>
                <a:spcPts val="1900"/>
              </a:spcBef>
              <a:buSzTx/>
              <a:buNone/>
              <a:defRPr sz="1600"/>
            </a:pPr>
            <a:r>
              <a:rPr dirty="0"/>
              <a:t>Selenium </a:t>
            </a:r>
            <a:r>
              <a:rPr lang="es-ES" dirty="0" err="1"/>
              <a:t>Webdriver</a:t>
            </a:r>
            <a:r>
              <a:rPr lang="es-ES" dirty="0"/>
              <a:t> nos permite elegir el navegador que queremos usar para automatizar el script.</a:t>
            </a:r>
          </a:p>
          <a:p>
            <a:pPr marL="0" indent="0">
              <a:spcBef>
                <a:spcPts val="1900"/>
              </a:spcBef>
              <a:buSzTx/>
              <a:buNone/>
              <a:defRPr sz="1600"/>
            </a:pPr>
            <a:r>
              <a:rPr lang="es-ES" b="1" dirty="0"/>
              <a:t>Chrome:</a:t>
            </a:r>
          </a:p>
          <a:p>
            <a:pPr marL="0" indent="0">
              <a:spcBef>
                <a:spcPts val="1900"/>
              </a:spcBef>
              <a:buSzTx/>
              <a:buNone/>
              <a:defRPr sz="1600"/>
            </a:pPr>
            <a:r>
              <a:rPr lang="es-ES" sz="1800" i="1" dirty="0">
                <a:solidFill>
                  <a:srgbClr val="0000C0"/>
                </a:solidFill>
                <a:latin typeface="Courier New" panose="02070309020205020404" pitchFamily="49" charset="0"/>
              </a:rPr>
              <a:t>driver</a:t>
            </a:r>
            <a:r>
              <a:rPr lang="es-ES" sz="1800" i="1" dirty="0">
                <a:solidFill>
                  <a:srgbClr val="000000"/>
                </a:solidFill>
                <a:latin typeface="Courier New" panose="02070309020205020404" pitchFamily="49" charset="0"/>
              </a:rPr>
              <a:t> = </a:t>
            </a:r>
            <a:r>
              <a:rPr lang="es-ES" sz="1800" b="1" i="1" dirty="0">
                <a:solidFill>
                  <a:srgbClr val="7F0055"/>
                </a:solidFill>
                <a:latin typeface="Courier New" panose="02070309020205020404" pitchFamily="49" charset="0"/>
              </a:rPr>
              <a:t>new</a:t>
            </a:r>
            <a:r>
              <a:rPr lang="es-ES" sz="1800" b="1" i="1" dirty="0">
                <a:solidFill>
                  <a:srgbClr val="000000"/>
                </a:solidFill>
                <a:latin typeface="Courier New" panose="02070309020205020404" pitchFamily="49" charset="0"/>
              </a:rPr>
              <a:t> </a:t>
            </a:r>
            <a:r>
              <a:rPr lang="es-ES" sz="1800" b="1" i="1" dirty="0" err="1">
                <a:solidFill>
                  <a:srgbClr val="000000"/>
                </a:solidFill>
                <a:latin typeface="Courier New" panose="02070309020205020404" pitchFamily="49" charset="0"/>
              </a:rPr>
              <a:t>ChromeDriver</a:t>
            </a:r>
            <a:r>
              <a:rPr lang="es-ES" sz="1800" b="1" i="1" dirty="0">
                <a:solidFill>
                  <a:srgbClr val="000000"/>
                </a:solidFill>
                <a:latin typeface="Courier New" panose="02070309020205020404" pitchFamily="49" charset="0"/>
              </a:rPr>
              <a:t>();</a:t>
            </a:r>
          </a:p>
          <a:p>
            <a:pPr marL="0" indent="0">
              <a:spcBef>
                <a:spcPts val="1900"/>
              </a:spcBef>
              <a:buSzTx/>
              <a:buNone/>
              <a:defRPr sz="1600"/>
            </a:pPr>
            <a:r>
              <a:rPr lang="es-ES" sz="1600" b="1" dirty="0"/>
              <a:t>Firefox</a:t>
            </a:r>
          </a:p>
          <a:p>
            <a:pPr marL="0" indent="0">
              <a:spcBef>
                <a:spcPts val="1900"/>
              </a:spcBef>
              <a:buSzTx/>
              <a:buNone/>
              <a:defRPr sz="1600"/>
            </a:pPr>
            <a:r>
              <a:rPr lang="es-ES" sz="1800" i="1" dirty="0">
                <a:solidFill>
                  <a:srgbClr val="0000C0"/>
                </a:solidFill>
                <a:latin typeface="Courier New" panose="02070309020205020404" pitchFamily="49" charset="0"/>
              </a:rPr>
              <a:t>driver</a:t>
            </a:r>
            <a:r>
              <a:rPr lang="es-ES" sz="1800" i="1" dirty="0">
                <a:solidFill>
                  <a:srgbClr val="000000"/>
                </a:solidFill>
                <a:latin typeface="Courier New" panose="02070309020205020404" pitchFamily="49" charset="0"/>
              </a:rPr>
              <a:t> = </a:t>
            </a:r>
            <a:r>
              <a:rPr lang="es-ES" sz="1800" b="1" i="1" dirty="0">
                <a:solidFill>
                  <a:srgbClr val="7F0055"/>
                </a:solidFill>
                <a:latin typeface="Courier New" panose="02070309020205020404" pitchFamily="49" charset="0"/>
              </a:rPr>
              <a:t>new</a:t>
            </a:r>
            <a:r>
              <a:rPr lang="es-ES" sz="1800" b="1" i="1" dirty="0">
                <a:solidFill>
                  <a:srgbClr val="000000"/>
                </a:solidFill>
                <a:latin typeface="Courier New" panose="02070309020205020404" pitchFamily="49" charset="0"/>
              </a:rPr>
              <a:t> </a:t>
            </a:r>
            <a:r>
              <a:rPr lang="es-ES" sz="1800" b="1" i="1" dirty="0" err="1">
                <a:solidFill>
                  <a:srgbClr val="000000"/>
                </a:solidFill>
                <a:latin typeface="Courier New" panose="02070309020205020404" pitchFamily="49" charset="0"/>
              </a:rPr>
              <a:t>FirefoxDriver</a:t>
            </a:r>
            <a:r>
              <a:rPr lang="es-ES" sz="1800" b="1" i="1" dirty="0">
                <a:solidFill>
                  <a:srgbClr val="000000"/>
                </a:solidFill>
                <a:latin typeface="Courier New" panose="02070309020205020404" pitchFamily="49" charset="0"/>
              </a:rPr>
              <a:t>();</a:t>
            </a:r>
          </a:p>
          <a:p>
            <a:pPr marL="0" indent="0">
              <a:spcBef>
                <a:spcPts val="1900"/>
              </a:spcBef>
              <a:buSzTx/>
              <a:buNone/>
              <a:defRPr sz="1600"/>
            </a:pPr>
            <a:r>
              <a:rPr lang="es-ES" sz="1600" b="1" dirty="0"/>
              <a:t>Edge</a:t>
            </a:r>
          </a:p>
          <a:p>
            <a:pPr marL="0" indent="0">
              <a:spcBef>
                <a:spcPts val="1900"/>
              </a:spcBef>
              <a:buSzTx/>
              <a:buNone/>
              <a:defRPr sz="1600"/>
            </a:pPr>
            <a:r>
              <a:rPr lang="es-ES" sz="1800" i="1" dirty="0">
                <a:solidFill>
                  <a:srgbClr val="0000C0"/>
                </a:solidFill>
                <a:latin typeface="Courier New" panose="02070309020205020404" pitchFamily="49" charset="0"/>
              </a:rPr>
              <a:t>driver</a:t>
            </a:r>
            <a:r>
              <a:rPr lang="es-ES" sz="1800" i="1" dirty="0">
                <a:solidFill>
                  <a:srgbClr val="000000"/>
                </a:solidFill>
                <a:latin typeface="Courier New" panose="02070309020205020404" pitchFamily="49" charset="0"/>
              </a:rPr>
              <a:t> = </a:t>
            </a:r>
            <a:r>
              <a:rPr lang="es-ES" sz="1800" b="1" i="1" dirty="0">
                <a:solidFill>
                  <a:srgbClr val="7F0055"/>
                </a:solidFill>
                <a:latin typeface="Courier New" panose="02070309020205020404" pitchFamily="49" charset="0"/>
              </a:rPr>
              <a:t>new</a:t>
            </a:r>
            <a:r>
              <a:rPr lang="es-ES" sz="1800" b="1" i="1" dirty="0">
                <a:solidFill>
                  <a:srgbClr val="000000"/>
                </a:solidFill>
                <a:latin typeface="Courier New" panose="02070309020205020404" pitchFamily="49" charset="0"/>
              </a:rPr>
              <a:t> </a:t>
            </a:r>
            <a:r>
              <a:rPr lang="es-ES" sz="1800" b="1" i="1" dirty="0" err="1">
                <a:solidFill>
                  <a:srgbClr val="000000"/>
                </a:solidFill>
                <a:latin typeface="Courier New" panose="02070309020205020404" pitchFamily="49" charset="0"/>
              </a:rPr>
              <a:t>EdgeDriver</a:t>
            </a:r>
            <a:r>
              <a:rPr lang="es-ES" sz="1800" b="1" i="1" dirty="0">
                <a:solidFill>
                  <a:srgbClr val="000000"/>
                </a:solidFill>
                <a:latin typeface="Courier New" panose="02070309020205020404" pitchFamily="49" charset="0"/>
              </a:rPr>
              <a:t>();</a:t>
            </a:r>
          </a:p>
          <a:p>
            <a:pPr marL="0" indent="0">
              <a:spcBef>
                <a:spcPts val="1900"/>
              </a:spcBef>
              <a:buSzTx/>
              <a:buNone/>
              <a:defRPr sz="1600"/>
            </a:pPr>
            <a:r>
              <a:rPr lang="es-ES" sz="1600" b="1" dirty="0"/>
              <a:t>IE</a:t>
            </a:r>
          </a:p>
          <a:p>
            <a:pPr marL="0" indent="0">
              <a:spcBef>
                <a:spcPts val="1900"/>
              </a:spcBef>
              <a:buSzTx/>
              <a:buNone/>
              <a:defRPr sz="1600"/>
            </a:pPr>
            <a:r>
              <a:rPr lang="es-ES" sz="1800" i="1" dirty="0">
                <a:solidFill>
                  <a:srgbClr val="0000C0"/>
                </a:solidFill>
                <a:latin typeface="Courier New" panose="02070309020205020404" pitchFamily="49" charset="0"/>
              </a:rPr>
              <a:t>driver</a:t>
            </a:r>
            <a:r>
              <a:rPr lang="es-ES" sz="1800" i="1" dirty="0">
                <a:solidFill>
                  <a:srgbClr val="000000"/>
                </a:solidFill>
                <a:latin typeface="Courier New" panose="02070309020205020404" pitchFamily="49" charset="0"/>
              </a:rPr>
              <a:t> = </a:t>
            </a:r>
            <a:r>
              <a:rPr lang="es-ES" sz="1800" b="1" i="1" dirty="0">
                <a:solidFill>
                  <a:srgbClr val="7F0055"/>
                </a:solidFill>
                <a:latin typeface="Courier New" panose="02070309020205020404" pitchFamily="49" charset="0"/>
              </a:rPr>
              <a:t>new</a:t>
            </a:r>
            <a:r>
              <a:rPr lang="es-ES" sz="1800" b="1" i="1" dirty="0">
                <a:solidFill>
                  <a:srgbClr val="000000"/>
                </a:solidFill>
                <a:latin typeface="Courier New" panose="02070309020205020404" pitchFamily="49" charset="0"/>
              </a:rPr>
              <a:t> </a:t>
            </a:r>
            <a:r>
              <a:rPr lang="es-ES" sz="1800" b="1" i="1" dirty="0" err="1">
                <a:solidFill>
                  <a:srgbClr val="000000"/>
                </a:solidFill>
                <a:latin typeface="Courier New" panose="02070309020205020404" pitchFamily="49" charset="0"/>
              </a:rPr>
              <a:t>InternetExplorerDriver</a:t>
            </a:r>
            <a:r>
              <a:rPr lang="es-ES" sz="1800" b="1" i="1" dirty="0">
                <a:solidFill>
                  <a:srgbClr val="000000"/>
                </a:solidFill>
                <a:latin typeface="Courier New" panose="02070309020205020404" pitchFamily="49" charset="0"/>
              </a:rPr>
              <a:t>();</a:t>
            </a:r>
            <a:endParaRPr dirty="0"/>
          </a:p>
          <a:p>
            <a:pPr marL="0" indent="0">
              <a:spcBef>
                <a:spcPts val="1900"/>
              </a:spcBef>
              <a:buSzTx/>
              <a:buNone/>
              <a:defRPr sz="1600"/>
            </a:pPr>
            <a:endParaRPr dirty="0"/>
          </a:p>
          <a:p>
            <a:pPr marL="0" indent="0">
              <a:buSzTx/>
              <a:buNone/>
              <a:defRPr sz="1600"/>
            </a:pPr>
            <a:endParaRPr dirty="0"/>
          </a:p>
        </p:txBody>
      </p:sp>
      <p:sp>
        <p:nvSpPr>
          <p:cNvPr id="360" name="1 Título"/>
          <p:cNvSpPr txBox="1"/>
          <p:nvPr/>
        </p:nvSpPr>
        <p:spPr>
          <a:xfrm>
            <a:off x="1194092" y="476410"/>
            <a:ext cx="5729223"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defTabSz="914400">
              <a:defRPr sz="1600"/>
            </a:lvl1pPr>
          </a:lstStyle>
          <a:p>
            <a:r>
              <a:rPr lang="es-ES" dirty="0"/>
              <a:t>Inicialización de navegadores</a:t>
            </a:r>
            <a:endParaRPr dirty="0"/>
          </a:p>
        </p:txBody>
      </p:sp>
    </p:spTree>
    <p:extLst>
      <p:ext uri="{BB962C8B-B14F-4D97-AF65-F5344CB8AC3E}">
        <p14:creationId xmlns:p14="http://schemas.microsoft.com/office/powerpoint/2010/main" val="1072789963"/>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Title 25"/>
          <p:cNvSpPr txBox="1">
            <a:spLocks noGrp="1"/>
          </p:cNvSpPr>
          <p:nvPr>
            <p:ph type="title"/>
          </p:nvPr>
        </p:nvSpPr>
        <p:spPr>
          <a:xfrm>
            <a:off x="1194093" y="58839"/>
            <a:ext cx="7302207" cy="369334"/>
          </a:xfrm>
          <a:prstGeom prst="rect">
            <a:avLst/>
          </a:prstGeom>
        </p:spPr>
        <p:txBody>
          <a:bodyPr/>
          <a:lstStyle>
            <a:lvl1pPr indent="36000">
              <a:lnSpc>
                <a:spcPct val="150000"/>
              </a:lnSpc>
              <a:defRPr sz="1600"/>
            </a:lvl1pPr>
          </a:lstStyle>
          <a:p>
            <a:r>
              <a:t>Scripts de pruebas.</a:t>
            </a:r>
          </a:p>
        </p:txBody>
      </p:sp>
      <p:sp>
        <p:nvSpPr>
          <p:cNvPr id="359" name="Subtitle 26"/>
          <p:cNvSpPr txBox="1">
            <a:spLocks noGrp="1"/>
          </p:cNvSpPr>
          <p:nvPr>
            <p:ph type="body" idx="1"/>
          </p:nvPr>
        </p:nvSpPr>
        <p:spPr>
          <a:xfrm>
            <a:off x="212035" y="1126434"/>
            <a:ext cx="11728175" cy="5420417"/>
          </a:xfrm>
          <a:prstGeom prst="rect">
            <a:avLst/>
          </a:prstGeom>
        </p:spPr>
        <p:txBody>
          <a:bodyPr/>
          <a:lstStyle/>
          <a:p>
            <a:pPr marL="0" indent="0">
              <a:spcBef>
                <a:spcPts val="1900"/>
              </a:spcBef>
              <a:buSzTx/>
              <a:buNone/>
              <a:defRPr sz="1600"/>
            </a:pPr>
            <a:r>
              <a:rPr lang="es-ES" dirty="0"/>
              <a:t>Los siguientes comandos son usados para acceder a diferentes </a:t>
            </a:r>
            <a:r>
              <a:rPr lang="es-ES" dirty="0" err="1"/>
              <a:t>url</a:t>
            </a:r>
            <a:r>
              <a:rPr lang="es-ES" dirty="0"/>
              <a:t>.</a:t>
            </a:r>
          </a:p>
          <a:p>
            <a:pPr marL="0" indent="0">
              <a:spcBef>
                <a:spcPts val="1900"/>
              </a:spcBef>
              <a:buSzTx/>
              <a:buNone/>
              <a:defRPr sz="1600"/>
            </a:pPr>
            <a:r>
              <a:rPr lang="es-ES" b="1" i="0" dirty="0" err="1">
                <a:solidFill>
                  <a:srgbClr val="333333"/>
                </a:solidFill>
                <a:effectLst/>
                <a:latin typeface="Open Sans" panose="020B0604020202020204" pitchFamily="34" charset="0"/>
              </a:rPr>
              <a:t>get</a:t>
            </a:r>
            <a:r>
              <a:rPr lang="es-ES" b="1" i="0" dirty="0">
                <a:solidFill>
                  <a:srgbClr val="333333"/>
                </a:solidFill>
                <a:effectLst/>
                <a:latin typeface="Open Sans" panose="020B0604020202020204" pitchFamily="34" charset="0"/>
              </a:rPr>
              <a:t>(</a:t>
            </a:r>
            <a:r>
              <a:rPr lang="es-ES" b="1" i="0" dirty="0" err="1">
                <a:solidFill>
                  <a:srgbClr val="333333"/>
                </a:solidFill>
                <a:effectLst/>
                <a:latin typeface="Open Sans" panose="020B0604020202020204" pitchFamily="34" charset="0"/>
              </a:rPr>
              <a:t>String</a:t>
            </a:r>
            <a:r>
              <a:rPr lang="es-ES" b="1" i="0" dirty="0">
                <a:solidFill>
                  <a:srgbClr val="333333"/>
                </a:solidFill>
                <a:effectLst/>
                <a:latin typeface="Open Sans" panose="020B0604020202020204" pitchFamily="34" charset="0"/>
              </a:rPr>
              <a:t> </a:t>
            </a:r>
            <a:r>
              <a:rPr lang="es-ES" b="1" i="0" dirty="0" err="1">
                <a:solidFill>
                  <a:srgbClr val="333333"/>
                </a:solidFill>
                <a:effectLst/>
                <a:latin typeface="Open Sans" panose="020B0604020202020204" pitchFamily="34" charset="0"/>
              </a:rPr>
              <a:t>args</a:t>
            </a:r>
            <a:r>
              <a:rPr lang="es-ES" b="1" i="0" dirty="0">
                <a:solidFill>
                  <a:srgbClr val="333333"/>
                </a:solidFill>
                <a:effectLst/>
                <a:latin typeface="Open Sans" panose="020B0604020202020204" pitchFamily="34" charset="0"/>
              </a:rPr>
              <a:t>)</a:t>
            </a:r>
          </a:p>
          <a:p>
            <a:pPr marL="0" indent="0">
              <a:spcBef>
                <a:spcPts val="1900"/>
              </a:spcBef>
              <a:buSzTx/>
              <a:buNone/>
              <a:defRPr sz="1600"/>
            </a:pPr>
            <a:r>
              <a:rPr lang="es-ES" dirty="0"/>
              <a:t>El comando de </a:t>
            </a:r>
            <a:r>
              <a:rPr lang="es-ES" dirty="0" err="1"/>
              <a:t>Selenium</a:t>
            </a:r>
            <a:r>
              <a:rPr lang="es-ES" dirty="0"/>
              <a:t> anterior abre una nueva ventana del navegador y navega a la URL especificada. El comando acepta un único parámetro de tipo cadena, que suele ser la URL de la aplicación que se está probando.</a:t>
            </a:r>
          </a:p>
          <a:p>
            <a:pPr marL="0" indent="0">
              <a:spcBef>
                <a:spcPts val="1900"/>
              </a:spcBef>
              <a:buSzTx/>
              <a:buNone/>
              <a:defRPr sz="1600"/>
            </a:pPr>
            <a:r>
              <a:rPr lang="es-ES" u="sng" dirty="0"/>
              <a:t>Sintaxis:</a:t>
            </a:r>
          </a:p>
          <a:p>
            <a:pPr marL="0" indent="0">
              <a:spcBef>
                <a:spcPts val="1900"/>
              </a:spcBef>
              <a:buSzTx/>
              <a:buNone/>
              <a:defRPr sz="1600"/>
            </a:pPr>
            <a:r>
              <a:rPr lang="es-ES" sz="1800" i="1" dirty="0" err="1">
                <a:solidFill>
                  <a:srgbClr val="0000C0"/>
                </a:solidFill>
                <a:latin typeface="Courier New" panose="02070309020205020404" pitchFamily="49" charset="0"/>
              </a:rPr>
              <a:t>driver</a:t>
            </a:r>
            <a:r>
              <a:rPr lang="es-ES" sz="1800" i="1" dirty="0" err="1">
                <a:solidFill>
                  <a:srgbClr val="000000"/>
                </a:solidFill>
                <a:latin typeface="Courier New" panose="02070309020205020404" pitchFamily="49" charset="0"/>
              </a:rPr>
              <a:t>.get</a:t>
            </a:r>
            <a:r>
              <a:rPr lang="es-ES" sz="1800" i="1" dirty="0">
                <a:solidFill>
                  <a:srgbClr val="000000"/>
                </a:solidFill>
                <a:latin typeface="Courier New" panose="02070309020205020404" pitchFamily="49" charset="0"/>
              </a:rPr>
              <a:t>(</a:t>
            </a:r>
            <a:r>
              <a:rPr lang="es-ES" sz="1800" i="1" dirty="0">
                <a:solidFill>
                  <a:srgbClr val="2A00FF"/>
                </a:solidFill>
                <a:latin typeface="Courier New" panose="02070309020205020404" pitchFamily="49" charset="0"/>
              </a:rPr>
              <a:t>"https://www.google.com/"</a:t>
            </a:r>
            <a:r>
              <a:rPr lang="es-ES" sz="1800" i="1" dirty="0">
                <a:solidFill>
                  <a:srgbClr val="000000"/>
                </a:solidFill>
                <a:latin typeface="Courier New" panose="02070309020205020404" pitchFamily="49" charset="0"/>
              </a:rPr>
              <a:t>);</a:t>
            </a:r>
          </a:p>
          <a:p>
            <a:pPr marL="0" indent="0">
              <a:spcBef>
                <a:spcPts val="1900"/>
              </a:spcBef>
              <a:buSzTx/>
              <a:buNone/>
              <a:defRPr sz="1600"/>
            </a:pPr>
            <a:r>
              <a:rPr lang="es-ES" sz="1600" b="1" dirty="0" err="1">
                <a:solidFill>
                  <a:srgbClr val="333333"/>
                </a:solidFill>
                <a:latin typeface="Open Sans" panose="020B0604020202020204" pitchFamily="34" charset="0"/>
              </a:rPr>
              <a:t>getCurrentUrl</a:t>
            </a:r>
            <a:r>
              <a:rPr lang="es-ES" sz="1600" b="1" dirty="0">
                <a:solidFill>
                  <a:srgbClr val="333333"/>
                </a:solidFill>
                <a:latin typeface="Open Sans" panose="020B0604020202020204" pitchFamily="34" charset="0"/>
              </a:rPr>
              <a:t>()</a:t>
            </a:r>
          </a:p>
          <a:p>
            <a:pPr marL="0" indent="0">
              <a:spcBef>
                <a:spcPts val="1900"/>
              </a:spcBef>
              <a:buSzTx/>
              <a:buNone/>
              <a:defRPr sz="1600"/>
            </a:pPr>
            <a:r>
              <a:rPr lang="es-ES" dirty="0"/>
              <a:t>Como sugiere el nombre, este comando de </a:t>
            </a:r>
            <a:r>
              <a:rPr lang="es-ES" dirty="0" err="1"/>
              <a:t>Selenium</a:t>
            </a:r>
            <a:r>
              <a:rPr lang="es-ES" dirty="0"/>
              <a:t> nos da la URL de la página cargada actualmente en el navegador.</a:t>
            </a:r>
          </a:p>
          <a:p>
            <a:pPr marL="0" indent="0">
              <a:spcBef>
                <a:spcPts val="1900"/>
              </a:spcBef>
              <a:buSzTx/>
              <a:buNone/>
              <a:defRPr sz="1600"/>
            </a:pPr>
            <a:r>
              <a:rPr lang="es-ES" u="sng" dirty="0"/>
              <a:t>Sintaxis:</a:t>
            </a:r>
          </a:p>
          <a:p>
            <a:pPr marL="0" indent="0">
              <a:spcBef>
                <a:spcPts val="1900"/>
              </a:spcBef>
              <a:buSzTx/>
              <a:buNone/>
              <a:defRPr sz="1600"/>
            </a:pPr>
            <a:r>
              <a:rPr lang="es-ES" sz="1800" i="1" dirty="0" err="1">
                <a:solidFill>
                  <a:srgbClr val="0000C0"/>
                </a:solidFill>
                <a:latin typeface="Courier New" panose="02070309020205020404" pitchFamily="49" charset="0"/>
              </a:rPr>
              <a:t>String</a:t>
            </a:r>
            <a:r>
              <a:rPr lang="es-ES" sz="1800" i="1" dirty="0">
                <a:solidFill>
                  <a:srgbClr val="0000C0"/>
                </a:solidFill>
                <a:latin typeface="Courier New" panose="02070309020205020404" pitchFamily="49" charset="0"/>
              </a:rPr>
              <a:t> </a:t>
            </a:r>
            <a:r>
              <a:rPr lang="es-ES" sz="1800" i="1" dirty="0" err="1">
                <a:solidFill>
                  <a:srgbClr val="0000C0"/>
                </a:solidFill>
                <a:latin typeface="Courier New" panose="02070309020205020404" pitchFamily="49" charset="0"/>
              </a:rPr>
              <a:t>url</a:t>
            </a:r>
            <a:r>
              <a:rPr lang="es-ES" sz="1800" i="1" dirty="0">
                <a:solidFill>
                  <a:srgbClr val="0000C0"/>
                </a:solidFill>
                <a:latin typeface="Courier New" panose="02070309020205020404" pitchFamily="49" charset="0"/>
              </a:rPr>
              <a:t> = </a:t>
            </a:r>
            <a:r>
              <a:rPr lang="es-ES" sz="1800" i="1" dirty="0" err="1">
                <a:solidFill>
                  <a:srgbClr val="0000C0"/>
                </a:solidFill>
                <a:latin typeface="Courier New" panose="02070309020205020404" pitchFamily="49" charset="0"/>
              </a:rPr>
              <a:t>driver.getCurrentUrl</a:t>
            </a:r>
            <a:r>
              <a:rPr lang="es-ES" sz="1800" i="1" dirty="0">
                <a:solidFill>
                  <a:srgbClr val="0000C0"/>
                </a:solidFill>
                <a:latin typeface="Courier New" panose="02070309020205020404" pitchFamily="49" charset="0"/>
              </a:rPr>
              <a:t>();</a:t>
            </a:r>
          </a:p>
          <a:p>
            <a:pPr marL="0" indent="0">
              <a:spcBef>
                <a:spcPts val="1900"/>
              </a:spcBef>
              <a:buSzTx/>
              <a:buNone/>
              <a:defRPr sz="1600"/>
            </a:pPr>
            <a:endParaRPr lang="es-ES" dirty="0"/>
          </a:p>
          <a:p>
            <a:pPr marL="0" indent="0">
              <a:spcBef>
                <a:spcPts val="1900"/>
              </a:spcBef>
              <a:buSzTx/>
              <a:buNone/>
              <a:defRPr sz="1600"/>
            </a:pPr>
            <a:endParaRPr dirty="0"/>
          </a:p>
          <a:p>
            <a:pPr marL="0" indent="0">
              <a:buSzTx/>
              <a:buNone/>
              <a:defRPr sz="1600"/>
            </a:pPr>
            <a:endParaRPr dirty="0"/>
          </a:p>
        </p:txBody>
      </p:sp>
      <p:sp>
        <p:nvSpPr>
          <p:cNvPr id="360" name="1 Título"/>
          <p:cNvSpPr txBox="1"/>
          <p:nvPr/>
        </p:nvSpPr>
        <p:spPr>
          <a:xfrm>
            <a:off x="1194092" y="476410"/>
            <a:ext cx="5729223"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defTabSz="914400">
              <a:defRPr sz="1600"/>
            </a:lvl1pPr>
          </a:lstStyle>
          <a:p>
            <a:r>
              <a:rPr lang="es-ES" dirty="0"/>
              <a:t>Comandos de </a:t>
            </a:r>
            <a:r>
              <a:rPr lang="es-ES" dirty="0" err="1"/>
              <a:t>navegaión</a:t>
            </a:r>
            <a:endParaRPr dirty="0"/>
          </a:p>
        </p:txBody>
      </p:sp>
    </p:spTree>
    <p:extLst>
      <p:ext uri="{BB962C8B-B14F-4D97-AF65-F5344CB8AC3E}">
        <p14:creationId xmlns:p14="http://schemas.microsoft.com/office/powerpoint/2010/main" val="2705796034"/>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58" name="Title 25"/>
          <p:cNvSpPr txBox="1">
            <a:spLocks noGrp="1"/>
          </p:cNvSpPr>
          <p:nvPr>
            <p:ph type="title"/>
          </p:nvPr>
        </p:nvSpPr>
        <p:spPr>
          <a:xfrm>
            <a:off x="1194093" y="58839"/>
            <a:ext cx="7302207" cy="369334"/>
          </a:xfrm>
          <a:prstGeom prst="rect">
            <a:avLst/>
          </a:prstGeom>
        </p:spPr>
        <p:txBody>
          <a:bodyPr/>
          <a:lstStyle>
            <a:lvl1pPr indent="36000">
              <a:lnSpc>
                <a:spcPct val="150000"/>
              </a:lnSpc>
              <a:defRPr sz="1600"/>
            </a:lvl1pPr>
          </a:lstStyle>
          <a:p>
            <a:r>
              <a:t>Scripts de pruebas.</a:t>
            </a:r>
          </a:p>
        </p:txBody>
      </p:sp>
      <p:sp>
        <p:nvSpPr>
          <p:cNvPr id="359" name="Subtitle 26"/>
          <p:cNvSpPr txBox="1">
            <a:spLocks noGrp="1"/>
          </p:cNvSpPr>
          <p:nvPr>
            <p:ph type="body" idx="1"/>
          </p:nvPr>
        </p:nvSpPr>
        <p:spPr>
          <a:xfrm>
            <a:off x="212035" y="1126434"/>
            <a:ext cx="11728175" cy="5420417"/>
          </a:xfrm>
          <a:prstGeom prst="rect">
            <a:avLst/>
          </a:prstGeom>
        </p:spPr>
        <p:txBody>
          <a:bodyPr/>
          <a:lstStyle/>
          <a:p>
            <a:pPr marL="0" indent="0">
              <a:spcBef>
                <a:spcPts val="1900"/>
              </a:spcBef>
              <a:buSzTx/>
              <a:buNone/>
              <a:defRPr sz="1600"/>
            </a:pPr>
            <a:r>
              <a:rPr lang="es-ES" b="1" i="0" dirty="0" err="1">
                <a:solidFill>
                  <a:srgbClr val="333333"/>
                </a:solidFill>
                <a:effectLst/>
                <a:latin typeface="Open Sans" panose="020B0604020202020204" pitchFamily="34" charset="0"/>
              </a:rPr>
              <a:t>getTitle</a:t>
            </a:r>
            <a:r>
              <a:rPr lang="es-ES" b="1" i="0" dirty="0">
                <a:solidFill>
                  <a:srgbClr val="333333"/>
                </a:solidFill>
                <a:effectLst/>
                <a:latin typeface="Open Sans" panose="020B0604020202020204" pitchFamily="34" charset="0"/>
              </a:rPr>
              <a:t>()</a:t>
            </a:r>
          </a:p>
          <a:p>
            <a:pPr marL="0" indent="0">
              <a:spcBef>
                <a:spcPts val="1900"/>
              </a:spcBef>
              <a:buSzTx/>
              <a:buNone/>
              <a:defRPr sz="1600"/>
            </a:pPr>
            <a:r>
              <a:rPr lang="es-ES" dirty="0"/>
              <a:t>Si desea recuperar el título de la página web actualmente abierta, puede usar el comando anterior.</a:t>
            </a:r>
          </a:p>
          <a:p>
            <a:pPr marL="0" indent="0">
              <a:spcBef>
                <a:spcPts val="1900"/>
              </a:spcBef>
              <a:buSzTx/>
              <a:buNone/>
              <a:defRPr sz="1600"/>
            </a:pPr>
            <a:r>
              <a:rPr lang="es-ES" u="sng" dirty="0"/>
              <a:t>Sintaxis:</a:t>
            </a:r>
          </a:p>
          <a:p>
            <a:pPr marL="0" indent="0">
              <a:spcBef>
                <a:spcPts val="1900"/>
              </a:spcBef>
              <a:buSzTx/>
              <a:buNone/>
              <a:defRPr sz="1600"/>
            </a:pPr>
            <a:r>
              <a:rPr lang="es-ES" sz="1800" i="1" dirty="0" err="1">
                <a:solidFill>
                  <a:srgbClr val="0000C0"/>
                </a:solidFill>
                <a:latin typeface="Courier New" panose="02070309020205020404" pitchFamily="49" charset="0"/>
              </a:rPr>
              <a:t>String</a:t>
            </a:r>
            <a:r>
              <a:rPr lang="es-ES" sz="1800" i="1" dirty="0">
                <a:solidFill>
                  <a:srgbClr val="0000C0"/>
                </a:solidFill>
                <a:latin typeface="Courier New" panose="02070309020205020404" pitchFamily="49" charset="0"/>
              </a:rPr>
              <a:t> j = </a:t>
            </a:r>
            <a:r>
              <a:rPr lang="es-ES" sz="1800" i="1" dirty="0" err="1">
                <a:solidFill>
                  <a:srgbClr val="0000C0"/>
                </a:solidFill>
                <a:latin typeface="Courier New" panose="02070309020205020404" pitchFamily="49" charset="0"/>
              </a:rPr>
              <a:t>driver.getTitle</a:t>
            </a:r>
            <a:r>
              <a:rPr lang="es-ES" sz="1800" i="1" dirty="0">
                <a:solidFill>
                  <a:srgbClr val="0000C0"/>
                </a:solidFill>
                <a:latin typeface="Courier New" panose="02070309020205020404" pitchFamily="49" charset="0"/>
              </a:rPr>
              <a:t>();</a:t>
            </a:r>
          </a:p>
          <a:p>
            <a:pPr marL="0" indent="0" algn="l" fontAlgn="base">
              <a:buNone/>
            </a:pPr>
            <a:r>
              <a:rPr lang="es-ES" sz="1600" b="1" dirty="0" err="1">
                <a:solidFill>
                  <a:srgbClr val="333333"/>
                </a:solidFill>
                <a:latin typeface="Open Sans" panose="020B0604020202020204" pitchFamily="34" charset="0"/>
              </a:rPr>
              <a:t>getPageSource</a:t>
            </a:r>
            <a:r>
              <a:rPr lang="es-ES" sz="1600" b="1" dirty="0">
                <a:solidFill>
                  <a:srgbClr val="333333"/>
                </a:solidFill>
                <a:latin typeface="Open Sans" panose="020B0604020202020204" pitchFamily="34" charset="0"/>
              </a:rPr>
              <a:t>()</a:t>
            </a:r>
          </a:p>
          <a:p>
            <a:pPr marL="0" indent="0">
              <a:spcBef>
                <a:spcPts val="1900"/>
              </a:spcBef>
              <a:buSzTx/>
              <a:buNone/>
              <a:defRPr sz="1600"/>
            </a:pPr>
            <a:r>
              <a:rPr lang="es-ES" dirty="0"/>
              <a:t>El comando anterior lo ayudará a obtener la fuente de la última página cargada y también a verificar si un contenido en particular está presente o no mediante el uso del método </a:t>
            </a:r>
            <a:r>
              <a:rPr lang="es-ES" dirty="0" err="1"/>
              <a:t>contains</a:t>
            </a:r>
            <a:r>
              <a:rPr lang="es-ES" dirty="0"/>
              <a:t>.</a:t>
            </a:r>
          </a:p>
          <a:p>
            <a:pPr marL="0" indent="0">
              <a:spcBef>
                <a:spcPts val="1900"/>
              </a:spcBef>
              <a:buSzTx/>
              <a:buNone/>
              <a:defRPr sz="1600"/>
            </a:pPr>
            <a:r>
              <a:rPr lang="es-ES" u="sng" dirty="0"/>
              <a:t>Sintaxis:</a:t>
            </a:r>
          </a:p>
          <a:p>
            <a:pPr marL="0" indent="0">
              <a:spcBef>
                <a:spcPts val="1900"/>
              </a:spcBef>
              <a:buSzTx/>
              <a:buNone/>
              <a:defRPr sz="1600"/>
            </a:pPr>
            <a:r>
              <a:rPr lang="es-ES" sz="1800" i="1" dirty="0" err="1">
                <a:solidFill>
                  <a:srgbClr val="0000C0"/>
                </a:solidFill>
                <a:latin typeface="Courier New" panose="02070309020205020404" pitchFamily="49" charset="0"/>
              </a:rPr>
              <a:t>String</a:t>
            </a:r>
            <a:r>
              <a:rPr lang="es-ES" sz="1800" i="1" dirty="0">
                <a:solidFill>
                  <a:srgbClr val="0000C0"/>
                </a:solidFill>
                <a:latin typeface="Courier New" panose="02070309020205020404" pitchFamily="49" charset="0"/>
              </a:rPr>
              <a:t> j=</a:t>
            </a:r>
            <a:r>
              <a:rPr lang="es-ES" sz="1800" i="1" dirty="0" err="1">
                <a:solidFill>
                  <a:srgbClr val="0000C0"/>
                </a:solidFill>
                <a:latin typeface="Courier New" panose="02070309020205020404" pitchFamily="49" charset="0"/>
              </a:rPr>
              <a:t>driver.getPageSource</a:t>
            </a:r>
            <a:r>
              <a:rPr lang="es-ES" sz="1800" i="1" dirty="0">
                <a:solidFill>
                  <a:srgbClr val="0000C0"/>
                </a:solidFill>
                <a:latin typeface="Courier New" panose="02070309020205020404" pitchFamily="49" charset="0"/>
              </a:rPr>
              <a:t>();</a:t>
            </a:r>
          </a:p>
          <a:p>
            <a:pPr marL="0" indent="0">
              <a:spcBef>
                <a:spcPts val="1900"/>
              </a:spcBef>
              <a:buSzTx/>
              <a:buNone/>
              <a:defRPr sz="1600"/>
            </a:pPr>
            <a:endParaRPr lang="es-ES" sz="2000" b="0" i="0" dirty="0">
              <a:solidFill>
                <a:srgbClr val="000000"/>
              </a:solidFill>
              <a:effectLst/>
              <a:latin typeface="Monaco"/>
            </a:endParaRPr>
          </a:p>
          <a:p>
            <a:pPr marL="0" indent="0">
              <a:spcBef>
                <a:spcPts val="1900"/>
              </a:spcBef>
              <a:buSzTx/>
              <a:buNone/>
              <a:defRPr sz="1600"/>
            </a:pPr>
            <a:endParaRPr lang="es-ES" dirty="0"/>
          </a:p>
          <a:p>
            <a:pPr marL="0" indent="0">
              <a:spcBef>
                <a:spcPts val="1900"/>
              </a:spcBef>
              <a:buSzTx/>
              <a:buNone/>
              <a:defRPr sz="1600"/>
            </a:pPr>
            <a:endParaRPr dirty="0"/>
          </a:p>
          <a:p>
            <a:pPr marL="0" indent="0">
              <a:buSzTx/>
              <a:buNone/>
              <a:defRPr sz="1600"/>
            </a:pPr>
            <a:endParaRPr dirty="0"/>
          </a:p>
        </p:txBody>
      </p:sp>
      <p:sp>
        <p:nvSpPr>
          <p:cNvPr id="360" name="1 Título"/>
          <p:cNvSpPr txBox="1"/>
          <p:nvPr/>
        </p:nvSpPr>
        <p:spPr>
          <a:xfrm>
            <a:off x="1194092" y="476410"/>
            <a:ext cx="5729223"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defTabSz="914400">
              <a:defRPr sz="1600"/>
            </a:lvl1pPr>
          </a:lstStyle>
          <a:p>
            <a:r>
              <a:rPr lang="es-ES" dirty="0"/>
              <a:t>Comandos de </a:t>
            </a:r>
            <a:r>
              <a:rPr lang="es-ES" dirty="0" err="1"/>
              <a:t>navegaión</a:t>
            </a:r>
            <a:endParaRPr dirty="0"/>
          </a:p>
        </p:txBody>
      </p:sp>
    </p:spTree>
    <p:extLst>
      <p:ext uri="{BB962C8B-B14F-4D97-AF65-F5344CB8AC3E}">
        <p14:creationId xmlns:p14="http://schemas.microsoft.com/office/powerpoint/2010/main" val="2335278414"/>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58" name="Title 25"/>
          <p:cNvSpPr txBox="1">
            <a:spLocks noGrp="1"/>
          </p:cNvSpPr>
          <p:nvPr>
            <p:ph type="title"/>
          </p:nvPr>
        </p:nvSpPr>
        <p:spPr>
          <a:xfrm>
            <a:off x="1194093" y="58839"/>
            <a:ext cx="7302207" cy="369334"/>
          </a:xfrm>
          <a:prstGeom prst="rect">
            <a:avLst/>
          </a:prstGeom>
        </p:spPr>
        <p:txBody>
          <a:bodyPr/>
          <a:lstStyle>
            <a:lvl1pPr indent="36000">
              <a:lnSpc>
                <a:spcPct val="150000"/>
              </a:lnSpc>
              <a:defRPr sz="1600"/>
            </a:lvl1pPr>
          </a:lstStyle>
          <a:p>
            <a:r>
              <a:t>Scripts de pruebas.</a:t>
            </a:r>
          </a:p>
        </p:txBody>
      </p:sp>
      <p:sp>
        <p:nvSpPr>
          <p:cNvPr id="359" name="Subtitle 26"/>
          <p:cNvSpPr txBox="1">
            <a:spLocks noGrp="1"/>
          </p:cNvSpPr>
          <p:nvPr>
            <p:ph type="body" idx="1"/>
          </p:nvPr>
        </p:nvSpPr>
        <p:spPr>
          <a:xfrm>
            <a:off x="212035" y="1126434"/>
            <a:ext cx="11728175" cy="5420417"/>
          </a:xfrm>
          <a:prstGeom prst="rect">
            <a:avLst/>
          </a:prstGeom>
        </p:spPr>
        <p:txBody>
          <a:bodyPr/>
          <a:lstStyle/>
          <a:p>
            <a:pPr marL="0" indent="0" algn="l" fontAlgn="base">
              <a:buNone/>
            </a:pPr>
            <a:r>
              <a:rPr lang="es-ES" sz="1600" b="1" dirty="0" err="1">
                <a:solidFill>
                  <a:srgbClr val="333333"/>
                </a:solidFill>
                <a:latin typeface="Open Sans" panose="020B0604020202020204" pitchFamily="34" charset="0"/>
              </a:rPr>
              <a:t>navigate</a:t>
            </a:r>
            <a:r>
              <a:rPr lang="es-ES" sz="1600" b="1" dirty="0">
                <a:solidFill>
                  <a:srgbClr val="333333"/>
                </a:solidFill>
                <a:latin typeface="Open Sans" panose="020B0604020202020204" pitchFamily="34" charset="0"/>
              </a:rPr>
              <a:t>().</a:t>
            </a:r>
            <a:r>
              <a:rPr lang="es-ES" sz="1600" b="1" dirty="0" err="1">
                <a:solidFill>
                  <a:srgbClr val="333333"/>
                </a:solidFill>
                <a:latin typeface="Open Sans" panose="020B0604020202020204" pitchFamily="34" charset="0"/>
              </a:rPr>
              <a:t>to</a:t>
            </a:r>
            <a:r>
              <a:rPr lang="es-ES" sz="1600" b="1" dirty="0">
                <a:solidFill>
                  <a:srgbClr val="333333"/>
                </a:solidFill>
                <a:latin typeface="Open Sans" panose="020B0604020202020204" pitchFamily="34" charset="0"/>
              </a:rPr>
              <a:t>()</a:t>
            </a:r>
          </a:p>
          <a:p>
            <a:pPr marL="0" indent="0">
              <a:spcBef>
                <a:spcPts val="1900"/>
              </a:spcBef>
              <a:buSzTx/>
              <a:buNone/>
              <a:defRPr sz="1600"/>
            </a:pPr>
            <a:r>
              <a:rPr lang="es-ES" dirty="0"/>
              <a:t>Crea una nueva ventana del navegador con una nueva página web. Toma un parámetro de cadena y devuelve un valor nulo..</a:t>
            </a:r>
          </a:p>
          <a:p>
            <a:pPr marL="0" indent="0">
              <a:spcBef>
                <a:spcPts val="1900"/>
              </a:spcBef>
              <a:buSzTx/>
              <a:buNone/>
              <a:defRPr sz="1600"/>
            </a:pPr>
            <a:r>
              <a:rPr lang="es-ES" u="sng" dirty="0"/>
              <a:t>Sintaxis:</a:t>
            </a:r>
          </a:p>
          <a:p>
            <a:pPr marL="0" indent="0">
              <a:spcBef>
                <a:spcPts val="1900"/>
              </a:spcBef>
              <a:buSzTx/>
              <a:buNone/>
              <a:defRPr sz="1600"/>
            </a:pPr>
            <a:r>
              <a:rPr lang="es-ES" altLang="es-ES" sz="1800" i="1" dirty="0" err="1">
                <a:solidFill>
                  <a:srgbClr val="0000C0"/>
                </a:solidFill>
                <a:latin typeface="Courier New" panose="02070309020205020404" pitchFamily="49" charset="0"/>
              </a:rPr>
              <a:t>Driver.navigate</a:t>
            </a:r>
            <a:r>
              <a:rPr lang="es-ES" altLang="es-ES" sz="1800" i="1" dirty="0">
                <a:solidFill>
                  <a:srgbClr val="0000C0"/>
                </a:solidFill>
                <a:latin typeface="Courier New" panose="02070309020205020404" pitchFamily="49" charset="0"/>
              </a:rPr>
              <a:t>().</a:t>
            </a:r>
            <a:r>
              <a:rPr lang="es-ES" altLang="es-ES" sz="1800" i="1" dirty="0" err="1">
                <a:solidFill>
                  <a:srgbClr val="0000C0"/>
                </a:solidFill>
                <a:latin typeface="Courier New" panose="02070309020205020404" pitchFamily="49" charset="0"/>
              </a:rPr>
              <a:t>to</a:t>
            </a:r>
            <a:r>
              <a:rPr lang="es-ES" altLang="es-ES" sz="1800" i="1" dirty="0">
                <a:solidFill>
                  <a:srgbClr val="0000C0"/>
                </a:solidFill>
                <a:latin typeface="Courier New" panose="02070309020205020404" pitchFamily="49" charset="0"/>
              </a:rPr>
              <a:t>(“http://google.com”) ;</a:t>
            </a:r>
            <a:endParaRPr lang="es-ES" sz="1800" i="1" dirty="0">
              <a:solidFill>
                <a:srgbClr val="0000C0"/>
              </a:solidFill>
              <a:latin typeface="Courier New" panose="02070309020205020404" pitchFamily="49" charset="0"/>
            </a:endParaRPr>
          </a:p>
          <a:p>
            <a:pPr marL="0" indent="0" algn="l" fontAlgn="base">
              <a:buNone/>
            </a:pPr>
            <a:r>
              <a:rPr lang="es-ES" sz="1600" b="1" dirty="0" err="1">
                <a:solidFill>
                  <a:srgbClr val="333333"/>
                </a:solidFill>
                <a:latin typeface="Open Sans" panose="020B0604020202020204" pitchFamily="34" charset="0"/>
              </a:rPr>
              <a:t>refresh</a:t>
            </a:r>
            <a:r>
              <a:rPr lang="es-ES" sz="1600" b="1" dirty="0">
                <a:solidFill>
                  <a:srgbClr val="333333"/>
                </a:solidFill>
                <a:latin typeface="Open Sans" panose="020B0604020202020204" pitchFamily="34" charset="0"/>
              </a:rPr>
              <a:t>()</a:t>
            </a:r>
          </a:p>
          <a:p>
            <a:pPr marL="0" indent="0">
              <a:spcBef>
                <a:spcPts val="1900"/>
              </a:spcBef>
              <a:buSzTx/>
              <a:buNone/>
              <a:defRPr sz="1600"/>
            </a:pPr>
            <a:r>
              <a:rPr lang="es-ES" dirty="0"/>
              <a:t>Si desea probar cómo reacciona la página al actualizarse, puede usar el comando anterior para actualizar la ventana actual.</a:t>
            </a:r>
          </a:p>
          <a:p>
            <a:pPr marL="0" indent="0">
              <a:spcBef>
                <a:spcPts val="1900"/>
              </a:spcBef>
              <a:buSzTx/>
              <a:buNone/>
              <a:defRPr sz="1600"/>
            </a:pPr>
            <a:r>
              <a:rPr lang="es-ES" u="sng" dirty="0"/>
              <a:t>Sintaxis:</a:t>
            </a:r>
          </a:p>
          <a:p>
            <a:pPr marL="0" indent="0">
              <a:spcBef>
                <a:spcPts val="1900"/>
              </a:spcBef>
              <a:buSzTx/>
              <a:buNone/>
              <a:defRPr sz="1600"/>
            </a:pPr>
            <a:r>
              <a:rPr lang="es-ES" sz="1800" i="1" dirty="0" err="1">
                <a:solidFill>
                  <a:srgbClr val="0000C0"/>
                </a:solidFill>
                <a:latin typeface="Courier New" panose="02070309020205020404" pitchFamily="49" charset="0"/>
              </a:rPr>
              <a:t>driver.navigate</a:t>
            </a:r>
            <a:r>
              <a:rPr lang="es-ES" sz="1800" i="1" dirty="0">
                <a:solidFill>
                  <a:srgbClr val="0000C0"/>
                </a:solidFill>
                <a:latin typeface="Courier New" panose="02070309020205020404" pitchFamily="49" charset="0"/>
              </a:rPr>
              <a:t>().</a:t>
            </a:r>
            <a:r>
              <a:rPr lang="es-ES" sz="1800" i="1" dirty="0" err="1">
                <a:solidFill>
                  <a:srgbClr val="0000C0"/>
                </a:solidFill>
                <a:latin typeface="Courier New" panose="02070309020205020404" pitchFamily="49" charset="0"/>
              </a:rPr>
              <a:t>refresh</a:t>
            </a:r>
            <a:r>
              <a:rPr lang="es-ES" sz="1800" i="1" dirty="0">
                <a:solidFill>
                  <a:srgbClr val="0000C0"/>
                </a:solidFill>
                <a:latin typeface="Courier New" panose="02070309020205020404" pitchFamily="49" charset="0"/>
              </a:rPr>
              <a:t>();</a:t>
            </a:r>
          </a:p>
          <a:p>
            <a:pPr marL="0" indent="0">
              <a:spcBef>
                <a:spcPts val="1900"/>
              </a:spcBef>
              <a:buSzTx/>
              <a:buNone/>
              <a:defRPr sz="1600"/>
            </a:pPr>
            <a:endParaRPr lang="es-ES" dirty="0"/>
          </a:p>
          <a:p>
            <a:pPr marL="0" indent="0">
              <a:spcBef>
                <a:spcPts val="1900"/>
              </a:spcBef>
              <a:buSzTx/>
              <a:buNone/>
              <a:defRPr sz="1600"/>
            </a:pPr>
            <a:endParaRPr dirty="0"/>
          </a:p>
          <a:p>
            <a:pPr marL="0" indent="0">
              <a:buSzTx/>
              <a:buNone/>
              <a:defRPr sz="1600"/>
            </a:pPr>
            <a:endParaRPr dirty="0"/>
          </a:p>
        </p:txBody>
      </p:sp>
      <p:sp>
        <p:nvSpPr>
          <p:cNvPr id="360" name="1 Título"/>
          <p:cNvSpPr txBox="1"/>
          <p:nvPr/>
        </p:nvSpPr>
        <p:spPr>
          <a:xfrm>
            <a:off x="1194092" y="476410"/>
            <a:ext cx="5729223"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defTabSz="914400">
              <a:defRPr sz="1600"/>
            </a:lvl1pPr>
          </a:lstStyle>
          <a:p>
            <a:r>
              <a:rPr lang="es-ES" dirty="0"/>
              <a:t>Comandos de </a:t>
            </a:r>
            <a:r>
              <a:rPr lang="es-ES" dirty="0" err="1"/>
              <a:t>navegaión</a:t>
            </a:r>
            <a:endParaRPr dirty="0"/>
          </a:p>
        </p:txBody>
      </p:sp>
    </p:spTree>
    <p:extLst>
      <p:ext uri="{BB962C8B-B14F-4D97-AF65-F5344CB8AC3E}">
        <p14:creationId xmlns:p14="http://schemas.microsoft.com/office/powerpoint/2010/main" val="311721901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58" name="Title 25"/>
          <p:cNvSpPr txBox="1">
            <a:spLocks noGrp="1"/>
          </p:cNvSpPr>
          <p:nvPr>
            <p:ph type="title"/>
          </p:nvPr>
        </p:nvSpPr>
        <p:spPr>
          <a:xfrm>
            <a:off x="1194093" y="58839"/>
            <a:ext cx="7302207" cy="369334"/>
          </a:xfrm>
          <a:prstGeom prst="rect">
            <a:avLst/>
          </a:prstGeom>
        </p:spPr>
        <p:txBody>
          <a:bodyPr/>
          <a:lstStyle>
            <a:lvl1pPr indent="36000">
              <a:lnSpc>
                <a:spcPct val="150000"/>
              </a:lnSpc>
              <a:defRPr sz="1600"/>
            </a:lvl1pPr>
          </a:lstStyle>
          <a:p>
            <a:r>
              <a:t>Scripts de pruebas.</a:t>
            </a:r>
          </a:p>
        </p:txBody>
      </p:sp>
      <p:sp>
        <p:nvSpPr>
          <p:cNvPr id="359" name="Subtitle 26"/>
          <p:cNvSpPr txBox="1">
            <a:spLocks noGrp="1"/>
          </p:cNvSpPr>
          <p:nvPr>
            <p:ph type="body" idx="1"/>
          </p:nvPr>
        </p:nvSpPr>
        <p:spPr>
          <a:xfrm>
            <a:off x="212035" y="1126434"/>
            <a:ext cx="11728175" cy="5420417"/>
          </a:xfrm>
          <a:prstGeom prst="rect">
            <a:avLst/>
          </a:prstGeom>
        </p:spPr>
        <p:txBody>
          <a:bodyPr/>
          <a:lstStyle/>
          <a:p>
            <a:pPr marL="0" indent="0" algn="l" fontAlgn="base">
              <a:buNone/>
            </a:pPr>
            <a:r>
              <a:rPr lang="es-ES" sz="1600" b="1" dirty="0">
                <a:solidFill>
                  <a:srgbClr val="333333"/>
                </a:solidFill>
                <a:latin typeface="Open Sans" panose="020B0604020202020204" pitchFamily="34" charset="0"/>
              </a:rPr>
              <a:t>back()</a:t>
            </a:r>
          </a:p>
          <a:p>
            <a:pPr marL="0" indent="0">
              <a:spcBef>
                <a:spcPts val="1900"/>
              </a:spcBef>
              <a:buSzTx/>
              <a:buNone/>
              <a:defRPr sz="1600"/>
            </a:pPr>
            <a:r>
              <a:rPr lang="es-ES" dirty="0"/>
              <a:t>Atrás es una acción de navegación de uso común que puede lograr usando este comando para volver a la página anterior que visitó.</a:t>
            </a:r>
          </a:p>
          <a:p>
            <a:pPr marL="0" indent="0">
              <a:spcBef>
                <a:spcPts val="1900"/>
              </a:spcBef>
              <a:buSzTx/>
              <a:buNone/>
              <a:defRPr sz="1600"/>
            </a:pPr>
            <a:r>
              <a:rPr lang="es-ES" u="sng" dirty="0"/>
              <a:t>Sintaxis:</a:t>
            </a:r>
          </a:p>
          <a:p>
            <a:pPr marL="0" indent="0">
              <a:spcBef>
                <a:spcPts val="1900"/>
              </a:spcBef>
              <a:buSzTx/>
              <a:buNone/>
              <a:defRPr sz="1600"/>
            </a:pPr>
            <a:r>
              <a:rPr lang="es-ES" sz="1800" i="1" dirty="0" err="1">
                <a:solidFill>
                  <a:srgbClr val="0000C0"/>
                </a:solidFill>
                <a:latin typeface="Courier New" panose="02070309020205020404" pitchFamily="49" charset="0"/>
              </a:rPr>
              <a:t>driver.navigate</a:t>
            </a:r>
            <a:r>
              <a:rPr lang="es-ES" sz="1800" i="1" dirty="0">
                <a:solidFill>
                  <a:srgbClr val="0000C0"/>
                </a:solidFill>
                <a:latin typeface="Courier New" panose="02070309020205020404" pitchFamily="49" charset="0"/>
              </a:rPr>
              <a:t>().back();</a:t>
            </a:r>
          </a:p>
          <a:p>
            <a:pPr marL="0" indent="0">
              <a:spcBef>
                <a:spcPts val="1900"/>
              </a:spcBef>
              <a:buSzTx/>
              <a:buNone/>
              <a:defRPr sz="1600"/>
            </a:pPr>
            <a:r>
              <a:rPr lang="es-ES" sz="1600" b="1" dirty="0">
                <a:solidFill>
                  <a:srgbClr val="333333"/>
                </a:solidFill>
                <a:latin typeface="Open Sans" panose="020B0604020202020204" pitchFamily="34" charset="0"/>
              </a:rPr>
              <a:t>forward()</a:t>
            </a:r>
          </a:p>
          <a:p>
            <a:pPr marL="0" indent="0">
              <a:spcBef>
                <a:spcPts val="1900"/>
              </a:spcBef>
              <a:buSzTx/>
              <a:buNone/>
              <a:defRPr sz="1600"/>
            </a:pPr>
            <a:r>
              <a:rPr lang="es-ES" dirty="0"/>
              <a:t>Similar a atrás, la acción de avance también es una acción de navegación ampliamente utilizada. Entonces puede usar el comando anterior para redirigir a la página en la que estaba antes de hacer clic en el botón Atrás.</a:t>
            </a:r>
          </a:p>
          <a:p>
            <a:pPr marL="0" indent="0">
              <a:spcBef>
                <a:spcPts val="1900"/>
              </a:spcBef>
              <a:buSzTx/>
              <a:buNone/>
              <a:defRPr sz="1600"/>
            </a:pPr>
            <a:r>
              <a:rPr lang="es-ES" u="sng" dirty="0"/>
              <a:t>Sintaxis:</a:t>
            </a:r>
          </a:p>
          <a:p>
            <a:pPr marL="0" indent="0">
              <a:spcBef>
                <a:spcPts val="1900"/>
              </a:spcBef>
              <a:buSzTx/>
              <a:buNone/>
              <a:defRPr sz="1600"/>
            </a:pPr>
            <a:r>
              <a:rPr lang="es-ES" sz="1800" i="1" dirty="0" err="1">
                <a:solidFill>
                  <a:srgbClr val="0000C0"/>
                </a:solidFill>
                <a:latin typeface="Courier New" panose="02070309020205020404" pitchFamily="49" charset="0"/>
              </a:rPr>
              <a:t>driver.navigate</a:t>
            </a:r>
            <a:r>
              <a:rPr lang="es-ES" sz="1800" i="1" dirty="0">
                <a:solidFill>
                  <a:srgbClr val="0000C0"/>
                </a:solidFill>
                <a:latin typeface="Courier New" panose="02070309020205020404" pitchFamily="49" charset="0"/>
              </a:rPr>
              <a:t>().forward ();</a:t>
            </a:r>
          </a:p>
          <a:p>
            <a:pPr marL="0" indent="0">
              <a:spcBef>
                <a:spcPts val="1900"/>
              </a:spcBef>
              <a:buSzTx/>
              <a:buNone/>
              <a:defRPr sz="1600"/>
            </a:pPr>
            <a:endParaRPr dirty="0"/>
          </a:p>
          <a:p>
            <a:pPr marL="0" indent="0">
              <a:buSzTx/>
              <a:buNone/>
              <a:defRPr sz="1600"/>
            </a:pPr>
            <a:endParaRPr dirty="0"/>
          </a:p>
        </p:txBody>
      </p:sp>
      <p:sp>
        <p:nvSpPr>
          <p:cNvPr id="360" name="1 Título"/>
          <p:cNvSpPr txBox="1"/>
          <p:nvPr/>
        </p:nvSpPr>
        <p:spPr>
          <a:xfrm>
            <a:off x="1194092" y="476410"/>
            <a:ext cx="5729223"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defTabSz="914400">
              <a:defRPr sz="1600"/>
            </a:lvl1pPr>
          </a:lstStyle>
          <a:p>
            <a:r>
              <a:rPr lang="es-ES" dirty="0"/>
              <a:t>Comandos de </a:t>
            </a:r>
            <a:r>
              <a:rPr lang="es-ES" dirty="0" err="1"/>
              <a:t>navegaión</a:t>
            </a:r>
            <a:endParaRPr dirty="0"/>
          </a:p>
        </p:txBody>
      </p:sp>
    </p:spTree>
    <p:extLst>
      <p:ext uri="{BB962C8B-B14F-4D97-AF65-F5344CB8AC3E}">
        <p14:creationId xmlns:p14="http://schemas.microsoft.com/office/powerpoint/2010/main" val="415382377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58" name="Title 25"/>
          <p:cNvSpPr txBox="1">
            <a:spLocks noGrp="1"/>
          </p:cNvSpPr>
          <p:nvPr>
            <p:ph type="title"/>
          </p:nvPr>
        </p:nvSpPr>
        <p:spPr>
          <a:xfrm>
            <a:off x="1194093" y="58839"/>
            <a:ext cx="7302207" cy="369334"/>
          </a:xfrm>
          <a:prstGeom prst="rect">
            <a:avLst/>
          </a:prstGeom>
        </p:spPr>
        <p:txBody>
          <a:bodyPr/>
          <a:lstStyle>
            <a:lvl1pPr indent="36000">
              <a:lnSpc>
                <a:spcPct val="150000"/>
              </a:lnSpc>
              <a:defRPr sz="1600"/>
            </a:lvl1pPr>
          </a:lstStyle>
          <a:p>
            <a:r>
              <a:t>Scripts de pruebas.</a:t>
            </a:r>
          </a:p>
        </p:txBody>
      </p:sp>
      <p:sp>
        <p:nvSpPr>
          <p:cNvPr id="359" name="Subtitle 26"/>
          <p:cNvSpPr txBox="1">
            <a:spLocks noGrp="1"/>
          </p:cNvSpPr>
          <p:nvPr>
            <p:ph type="body" idx="1"/>
          </p:nvPr>
        </p:nvSpPr>
        <p:spPr>
          <a:xfrm>
            <a:off x="212035" y="1126434"/>
            <a:ext cx="11728175" cy="5420417"/>
          </a:xfrm>
          <a:prstGeom prst="rect">
            <a:avLst/>
          </a:prstGeom>
        </p:spPr>
        <p:txBody>
          <a:bodyPr/>
          <a:lstStyle/>
          <a:p>
            <a:pPr marL="0" indent="0" algn="l" fontAlgn="base">
              <a:buNone/>
            </a:pPr>
            <a:r>
              <a:rPr lang="es-ES" sz="1600" b="1" dirty="0" err="1">
                <a:solidFill>
                  <a:srgbClr val="333333"/>
                </a:solidFill>
                <a:latin typeface="Open Sans" panose="020B0604020202020204" pitchFamily="34" charset="0"/>
              </a:rPr>
              <a:t>close</a:t>
            </a:r>
            <a:r>
              <a:rPr lang="es-ES" sz="1600" b="1" dirty="0">
                <a:solidFill>
                  <a:srgbClr val="333333"/>
                </a:solidFill>
                <a:latin typeface="Open Sans" panose="020B0604020202020204" pitchFamily="34" charset="0"/>
              </a:rPr>
              <a:t>()</a:t>
            </a:r>
          </a:p>
          <a:p>
            <a:pPr marL="0" indent="0">
              <a:spcBef>
                <a:spcPts val="1900"/>
              </a:spcBef>
              <a:buSzTx/>
              <a:buNone/>
              <a:defRPr sz="1600"/>
            </a:pPr>
            <a:r>
              <a:rPr lang="es-ES" dirty="0"/>
              <a:t>El comando </a:t>
            </a:r>
            <a:r>
              <a:rPr lang="es-ES" dirty="0" err="1"/>
              <a:t>close</a:t>
            </a:r>
            <a:r>
              <a:rPr lang="es-ES" dirty="0"/>
              <a:t>() se utiliza para cerrar la ventana del navegador controlada por </a:t>
            </a:r>
            <a:r>
              <a:rPr lang="es-ES" dirty="0" err="1"/>
              <a:t>WebDriver</a:t>
            </a:r>
            <a:r>
              <a:rPr lang="es-ES" dirty="0"/>
              <a:t> actualmente abierta. Si la ventana actual es la única ventana activa en </a:t>
            </a:r>
            <a:r>
              <a:rPr lang="es-ES" dirty="0" err="1"/>
              <a:t>WebDriver</a:t>
            </a:r>
            <a:r>
              <a:rPr lang="es-ES" dirty="0"/>
              <a:t>, el navegador también se </a:t>
            </a:r>
            <a:r>
              <a:rPr lang="es-ES" dirty="0" err="1"/>
              <a:t>cerrará.</a:t>
            </a:r>
            <a:r>
              <a:rPr lang="es-ES" u="sng" dirty="0" err="1"/>
              <a:t>Sintaxis</a:t>
            </a:r>
            <a:r>
              <a:rPr lang="es-ES" u="sng" dirty="0"/>
              <a:t>:</a:t>
            </a:r>
          </a:p>
          <a:p>
            <a:pPr marL="0" indent="0">
              <a:spcBef>
                <a:spcPts val="1900"/>
              </a:spcBef>
              <a:buSzTx/>
              <a:buNone/>
              <a:defRPr sz="1600"/>
            </a:pPr>
            <a:r>
              <a:rPr lang="es-ES" sz="1800" i="1" dirty="0" err="1">
                <a:solidFill>
                  <a:srgbClr val="0000C0"/>
                </a:solidFill>
                <a:latin typeface="Courier New" panose="02070309020205020404" pitchFamily="49" charset="0"/>
              </a:rPr>
              <a:t>driver.close</a:t>
            </a:r>
            <a:r>
              <a:rPr lang="es-ES" sz="1800" i="1" dirty="0">
                <a:solidFill>
                  <a:srgbClr val="0000C0"/>
                </a:solidFill>
                <a:latin typeface="Courier New" panose="02070309020205020404" pitchFamily="49" charset="0"/>
              </a:rPr>
              <a:t>();</a:t>
            </a:r>
          </a:p>
          <a:p>
            <a:pPr marL="0" indent="0">
              <a:spcBef>
                <a:spcPts val="1900"/>
              </a:spcBef>
              <a:buSzTx/>
              <a:buNone/>
              <a:defRPr sz="1600"/>
            </a:pPr>
            <a:r>
              <a:rPr lang="es-ES" sz="1600" b="1" dirty="0" err="1">
                <a:solidFill>
                  <a:srgbClr val="333333"/>
                </a:solidFill>
                <a:latin typeface="Open Sans" panose="020B0604020202020204" pitchFamily="34" charset="0"/>
              </a:rPr>
              <a:t>quit</a:t>
            </a:r>
            <a:r>
              <a:rPr lang="es-ES" sz="1600" b="1" dirty="0">
                <a:solidFill>
                  <a:srgbClr val="333333"/>
                </a:solidFill>
                <a:latin typeface="Open Sans" panose="020B0604020202020204" pitchFamily="34" charset="0"/>
              </a:rPr>
              <a:t>()</a:t>
            </a:r>
          </a:p>
          <a:p>
            <a:pPr marL="0" indent="0">
              <a:spcBef>
                <a:spcPts val="1900"/>
              </a:spcBef>
              <a:buSzTx/>
              <a:buNone/>
              <a:defRPr sz="1600"/>
            </a:pPr>
            <a:r>
              <a:rPr lang="es-ES" dirty="0"/>
              <a:t>Hay una distinción menor entre los métodos </a:t>
            </a:r>
            <a:r>
              <a:rPr lang="es-ES" dirty="0" err="1"/>
              <a:t>quit</a:t>
            </a:r>
            <a:r>
              <a:rPr lang="es-ES" dirty="0"/>
              <a:t>() y </a:t>
            </a:r>
            <a:r>
              <a:rPr lang="es-ES" dirty="0" err="1"/>
              <a:t>close</a:t>
            </a:r>
            <a:r>
              <a:rPr lang="es-ES" dirty="0"/>
              <a:t>(). El método </a:t>
            </a:r>
            <a:r>
              <a:rPr lang="es-ES" dirty="0" err="1"/>
              <a:t>quit</a:t>
            </a:r>
            <a:r>
              <a:rPr lang="es-ES" dirty="0"/>
              <a:t>() finaliza todas las instancias abiertas del navegador, mientras que el método </a:t>
            </a:r>
            <a:r>
              <a:rPr lang="es-ES" dirty="0" err="1"/>
              <a:t>close</a:t>
            </a:r>
            <a:r>
              <a:rPr lang="es-ES" dirty="0"/>
              <a:t>() finaliza solo la instancia actual del navegador.</a:t>
            </a:r>
          </a:p>
          <a:p>
            <a:pPr marL="0" indent="0">
              <a:spcBef>
                <a:spcPts val="1900"/>
              </a:spcBef>
              <a:buSzTx/>
              <a:buNone/>
              <a:defRPr sz="1600"/>
            </a:pPr>
            <a:r>
              <a:rPr lang="es-ES" u="sng" dirty="0"/>
              <a:t>Sintaxis:</a:t>
            </a:r>
          </a:p>
          <a:p>
            <a:pPr marL="0" indent="0">
              <a:spcBef>
                <a:spcPts val="1900"/>
              </a:spcBef>
              <a:buSzTx/>
              <a:buNone/>
              <a:defRPr sz="1600"/>
            </a:pPr>
            <a:r>
              <a:rPr lang="es-ES" sz="1800" i="1" dirty="0" err="1">
                <a:solidFill>
                  <a:srgbClr val="0000C0"/>
                </a:solidFill>
                <a:latin typeface="Courier New" panose="02070309020205020404" pitchFamily="49" charset="0"/>
              </a:rPr>
              <a:t>driver.quit</a:t>
            </a:r>
            <a:r>
              <a:rPr lang="es-ES" sz="1800" i="1" dirty="0">
                <a:solidFill>
                  <a:srgbClr val="0000C0"/>
                </a:solidFill>
                <a:latin typeface="Courier New" panose="02070309020205020404" pitchFamily="49" charset="0"/>
              </a:rPr>
              <a:t>();</a:t>
            </a:r>
          </a:p>
          <a:p>
            <a:pPr marL="0" indent="0">
              <a:spcBef>
                <a:spcPts val="1900"/>
              </a:spcBef>
              <a:buSzTx/>
              <a:buNone/>
              <a:defRPr sz="1600"/>
            </a:pPr>
            <a:endParaRPr dirty="0"/>
          </a:p>
          <a:p>
            <a:pPr marL="0" indent="0">
              <a:buSzTx/>
              <a:buNone/>
              <a:defRPr sz="1600"/>
            </a:pPr>
            <a:endParaRPr dirty="0"/>
          </a:p>
        </p:txBody>
      </p:sp>
      <p:sp>
        <p:nvSpPr>
          <p:cNvPr id="360" name="1 Título"/>
          <p:cNvSpPr txBox="1"/>
          <p:nvPr/>
        </p:nvSpPr>
        <p:spPr>
          <a:xfrm>
            <a:off x="1194092" y="476410"/>
            <a:ext cx="5729223"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defTabSz="914400">
              <a:defRPr sz="1600"/>
            </a:lvl1pPr>
          </a:lstStyle>
          <a:p>
            <a:r>
              <a:rPr lang="es-ES" dirty="0"/>
              <a:t>Comandos de </a:t>
            </a:r>
            <a:r>
              <a:rPr lang="es-ES" dirty="0" err="1"/>
              <a:t>navegaión</a:t>
            </a:r>
            <a:endParaRPr dirty="0"/>
          </a:p>
        </p:txBody>
      </p:sp>
    </p:spTree>
    <p:extLst>
      <p:ext uri="{BB962C8B-B14F-4D97-AF65-F5344CB8AC3E}">
        <p14:creationId xmlns:p14="http://schemas.microsoft.com/office/powerpoint/2010/main" val="40156288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58" name="Title 25"/>
          <p:cNvSpPr txBox="1">
            <a:spLocks noGrp="1"/>
          </p:cNvSpPr>
          <p:nvPr>
            <p:ph type="title"/>
          </p:nvPr>
        </p:nvSpPr>
        <p:spPr>
          <a:xfrm>
            <a:off x="1194093" y="58839"/>
            <a:ext cx="7302207" cy="369334"/>
          </a:xfrm>
          <a:prstGeom prst="rect">
            <a:avLst/>
          </a:prstGeom>
        </p:spPr>
        <p:txBody>
          <a:bodyPr/>
          <a:lstStyle>
            <a:lvl1pPr indent="36000">
              <a:lnSpc>
                <a:spcPct val="150000"/>
              </a:lnSpc>
              <a:defRPr sz="1600"/>
            </a:lvl1pPr>
          </a:lstStyle>
          <a:p>
            <a:r>
              <a:t>Scripts de pruebas.</a:t>
            </a:r>
          </a:p>
        </p:txBody>
      </p:sp>
      <p:sp>
        <p:nvSpPr>
          <p:cNvPr id="359" name="Subtitle 26"/>
          <p:cNvSpPr txBox="1">
            <a:spLocks noGrp="1"/>
          </p:cNvSpPr>
          <p:nvPr>
            <p:ph type="body" idx="1"/>
          </p:nvPr>
        </p:nvSpPr>
        <p:spPr>
          <a:xfrm>
            <a:off x="212035" y="1126434"/>
            <a:ext cx="11728175" cy="5420417"/>
          </a:xfrm>
          <a:prstGeom prst="rect">
            <a:avLst/>
          </a:prstGeom>
        </p:spPr>
        <p:txBody>
          <a:bodyPr/>
          <a:lstStyle/>
          <a:p>
            <a:pPr marL="0" indent="0" fontAlgn="base">
              <a:buNone/>
            </a:pPr>
            <a:r>
              <a:rPr lang="es-ES" sz="2000" b="1" i="0" dirty="0">
                <a:solidFill>
                  <a:srgbClr val="333333"/>
                </a:solidFill>
                <a:effectLst/>
                <a:latin typeface="Arial" panose="020B0604020202020204" pitchFamily="34" charset="0"/>
                <a:cs typeface="Arial" panose="020B0604020202020204" pitchFamily="34" charset="0"/>
              </a:rPr>
              <a:t>Web </a:t>
            </a:r>
            <a:r>
              <a:rPr lang="es-ES" sz="2000" b="1" i="0" dirty="0" err="1">
                <a:solidFill>
                  <a:srgbClr val="333333"/>
                </a:solidFill>
                <a:effectLst/>
                <a:latin typeface="Arial" panose="020B0604020202020204" pitchFamily="34" charset="0"/>
                <a:cs typeface="Arial" panose="020B0604020202020204" pitchFamily="34" charset="0"/>
              </a:rPr>
              <a:t>Elements</a:t>
            </a:r>
            <a:r>
              <a:rPr lang="es-ES" sz="2000" b="1" i="0" dirty="0">
                <a:solidFill>
                  <a:srgbClr val="333333"/>
                </a:solidFill>
                <a:effectLst/>
                <a:latin typeface="Arial" panose="020B0604020202020204" pitchFamily="34" charset="0"/>
                <a:cs typeface="Arial" panose="020B0604020202020204" pitchFamily="34" charset="0"/>
              </a:rPr>
              <a:t> </a:t>
            </a:r>
            <a:r>
              <a:rPr lang="es-ES" sz="2000" b="1" i="0" dirty="0" err="1">
                <a:solidFill>
                  <a:srgbClr val="333333"/>
                </a:solidFill>
                <a:effectLst/>
                <a:latin typeface="Arial" panose="020B0604020202020204" pitchFamily="34" charset="0"/>
                <a:cs typeface="Arial" panose="020B0604020202020204" pitchFamily="34" charset="0"/>
              </a:rPr>
              <a:t>Commands</a:t>
            </a:r>
            <a:endParaRPr lang="es-ES" sz="2000" b="1" i="0" dirty="0">
              <a:solidFill>
                <a:srgbClr val="333333"/>
              </a:solidFill>
              <a:effectLst/>
              <a:latin typeface="Arial" panose="020B0604020202020204" pitchFamily="34" charset="0"/>
              <a:cs typeface="Arial" panose="020B0604020202020204" pitchFamily="34" charset="0"/>
            </a:endParaRPr>
          </a:p>
          <a:p>
            <a:pPr marL="0" indent="0" algn="l" fontAlgn="base">
              <a:buNone/>
            </a:pPr>
            <a:r>
              <a:rPr lang="es-ES" sz="1600" dirty="0" err="1">
                <a:solidFill>
                  <a:srgbClr val="333333"/>
                </a:solidFill>
                <a:latin typeface="Arial" panose="020B0604020202020204" pitchFamily="34" charset="0"/>
                <a:cs typeface="Arial" panose="020B0604020202020204" pitchFamily="34" charset="0"/>
              </a:rPr>
              <a:t>WebElements</a:t>
            </a:r>
            <a:r>
              <a:rPr lang="es-ES" sz="1600" dirty="0">
                <a:solidFill>
                  <a:srgbClr val="333333"/>
                </a:solidFill>
                <a:latin typeface="Arial" panose="020B0604020202020204" pitchFamily="34" charset="0"/>
                <a:cs typeface="Arial" panose="020B0604020202020204" pitchFamily="34" charset="0"/>
              </a:rPr>
              <a:t> es parte integral de la automatización de scripts de prueba.</a:t>
            </a:r>
          </a:p>
          <a:p>
            <a:pPr marL="0" indent="0" algn="l" fontAlgn="base">
              <a:buNone/>
            </a:pPr>
            <a:r>
              <a:rPr lang="es-ES" sz="1600" b="1" dirty="0" err="1">
                <a:solidFill>
                  <a:srgbClr val="333333"/>
                </a:solidFill>
                <a:latin typeface="Open Sans" panose="020B0604020202020204" pitchFamily="34" charset="0"/>
              </a:rPr>
              <a:t>click</a:t>
            </a:r>
            <a:r>
              <a:rPr lang="es-ES" sz="1600" b="1" dirty="0">
                <a:solidFill>
                  <a:srgbClr val="333333"/>
                </a:solidFill>
                <a:latin typeface="Open Sans" panose="020B0604020202020204" pitchFamily="34" charset="0"/>
              </a:rPr>
              <a:t>()</a:t>
            </a:r>
          </a:p>
          <a:p>
            <a:pPr marL="0" indent="0">
              <a:spcBef>
                <a:spcPts val="1900"/>
              </a:spcBef>
              <a:buSzTx/>
              <a:buNone/>
              <a:defRPr sz="1600"/>
            </a:pPr>
            <a:r>
              <a:rPr lang="es-ES" dirty="0"/>
              <a:t>Hacer clic en el sitio indicado</a:t>
            </a:r>
          </a:p>
          <a:p>
            <a:pPr marL="0" indent="0">
              <a:spcBef>
                <a:spcPts val="1900"/>
              </a:spcBef>
              <a:buSzTx/>
              <a:buNone/>
              <a:defRPr sz="1600"/>
            </a:pPr>
            <a:r>
              <a:rPr lang="es-ES" sz="1600" u="sng" dirty="0"/>
              <a:t>Sintaxis:</a:t>
            </a:r>
          </a:p>
          <a:p>
            <a:pPr marL="0" lvl="0" indent="0" eaLnBrk="0" fontAlgn="base" hangingPunct="0">
              <a:spcBef>
                <a:spcPts val="1900"/>
              </a:spcBef>
              <a:buSzTx/>
              <a:buNone/>
              <a:defRPr sz="1600"/>
            </a:pPr>
            <a:r>
              <a:rPr lang="es-ES" altLang="es-ES" sz="1800" i="1" dirty="0" err="1">
                <a:solidFill>
                  <a:srgbClr val="0000C0"/>
                </a:solidFill>
                <a:latin typeface="Courier New" panose="02070309020205020404" pitchFamily="49" charset="0"/>
              </a:rPr>
              <a:t>driver.findElement</a:t>
            </a:r>
            <a:r>
              <a:rPr lang="es-ES" altLang="es-ES" sz="1800" i="1" dirty="0">
                <a:solidFill>
                  <a:srgbClr val="0000C0"/>
                </a:solidFill>
                <a:latin typeface="Courier New" panose="02070309020205020404" pitchFamily="49" charset="0"/>
              </a:rPr>
              <a:t>(</a:t>
            </a:r>
            <a:r>
              <a:rPr lang="es-ES" altLang="es-ES" sz="1800" i="1" dirty="0" err="1">
                <a:solidFill>
                  <a:srgbClr val="0000C0"/>
                </a:solidFill>
                <a:latin typeface="Courier New" panose="02070309020205020404" pitchFamily="49" charset="0"/>
              </a:rPr>
              <a:t>By.xpath</a:t>
            </a:r>
            <a:r>
              <a:rPr lang="es-ES" altLang="es-ES" sz="1800" i="1" dirty="0">
                <a:solidFill>
                  <a:srgbClr val="0000C0"/>
                </a:solidFill>
                <a:latin typeface="Courier New" panose="02070309020205020404" pitchFamily="49" charset="0"/>
              </a:rPr>
              <a:t>("//</a:t>
            </a:r>
            <a:r>
              <a:rPr lang="es-ES" altLang="es-ES" sz="1800" i="1" dirty="0" err="1">
                <a:solidFill>
                  <a:srgbClr val="0000C0"/>
                </a:solidFill>
                <a:latin typeface="Courier New" panose="02070309020205020404" pitchFamily="49" charset="0"/>
              </a:rPr>
              <a:t>div</a:t>
            </a:r>
            <a:r>
              <a:rPr lang="es-ES" altLang="es-ES" sz="1800" i="1" dirty="0">
                <a:solidFill>
                  <a:srgbClr val="0000C0"/>
                </a:solidFill>
                <a:latin typeface="Courier New" panose="02070309020205020404" pitchFamily="49" charset="0"/>
              </a:rPr>
              <a:t>//input[@id='search']")).click(); </a:t>
            </a:r>
          </a:p>
          <a:p>
            <a:pPr marL="0" indent="0" algn="l" fontAlgn="base">
              <a:buNone/>
            </a:pPr>
            <a:r>
              <a:rPr lang="es-ES" sz="1600" b="1" dirty="0" err="1">
                <a:solidFill>
                  <a:srgbClr val="333333"/>
                </a:solidFill>
                <a:latin typeface="Open Sans" panose="020B0604020202020204" pitchFamily="34" charset="0"/>
              </a:rPr>
              <a:t>sendKeys</a:t>
            </a:r>
            <a:r>
              <a:rPr lang="es-ES" sz="1600" b="1" dirty="0">
                <a:solidFill>
                  <a:srgbClr val="333333"/>
                </a:solidFill>
                <a:latin typeface="Open Sans" panose="020B0604020202020204" pitchFamily="34" charset="0"/>
              </a:rPr>
              <a:t>()</a:t>
            </a:r>
          </a:p>
          <a:p>
            <a:pPr marL="0" indent="0">
              <a:spcBef>
                <a:spcPts val="1900"/>
              </a:spcBef>
              <a:buSzTx/>
              <a:buNone/>
              <a:defRPr sz="1600"/>
            </a:pPr>
            <a:r>
              <a:rPr lang="es-ES" dirty="0"/>
              <a:t>Hay una distinción menor entre los métodos </a:t>
            </a:r>
            <a:r>
              <a:rPr lang="es-ES" dirty="0" err="1"/>
              <a:t>quit</a:t>
            </a:r>
            <a:r>
              <a:rPr lang="es-ES" dirty="0"/>
              <a:t>() y </a:t>
            </a:r>
            <a:r>
              <a:rPr lang="es-ES" dirty="0" err="1"/>
              <a:t>close</a:t>
            </a:r>
            <a:r>
              <a:rPr lang="es-ES" dirty="0"/>
              <a:t>(). El método </a:t>
            </a:r>
            <a:r>
              <a:rPr lang="es-ES" dirty="0" err="1"/>
              <a:t>quit</a:t>
            </a:r>
            <a:r>
              <a:rPr lang="es-ES" dirty="0"/>
              <a:t>() finaliza todas las instancias abiertas del navegador, mientras que el método </a:t>
            </a:r>
            <a:r>
              <a:rPr lang="es-ES" dirty="0" err="1"/>
              <a:t>close</a:t>
            </a:r>
            <a:r>
              <a:rPr lang="es-ES" dirty="0"/>
              <a:t>() finaliza solo la instancia actual del navegador.</a:t>
            </a:r>
          </a:p>
          <a:p>
            <a:pPr marL="0" indent="0">
              <a:spcBef>
                <a:spcPts val="1900"/>
              </a:spcBef>
              <a:buSzTx/>
              <a:buNone/>
              <a:defRPr sz="1600"/>
            </a:pPr>
            <a:r>
              <a:rPr lang="es-ES" sz="1600" u="sng" dirty="0"/>
              <a:t>Sintaxis:</a:t>
            </a:r>
          </a:p>
          <a:p>
            <a:pPr marL="0" lvl="0" indent="0" eaLnBrk="0" fontAlgn="base" hangingPunct="0">
              <a:spcBef>
                <a:spcPts val="1900"/>
              </a:spcBef>
              <a:buSzTx/>
              <a:buNone/>
              <a:defRPr sz="1600"/>
            </a:pPr>
            <a:r>
              <a:rPr lang="es-ES" altLang="es-ES" sz="1800" i="1" dirty="0" err="1">
                <a:solidFill>
                  <a:srgbClr val="0000C0"/>
                </a:solidFill>
                <a:latin typeface="Courier New" panose="02070309020205020404" pitchFamily="49" charset="0"/>
              </a:rPr>
              <a:t>driver.findElement</a:t>
            </a:r>
            <a:r>
              <a:rPr lang="es-ES" altLang="es-ES" sz="1800" i="1" dirty="0">
                <a:solidFill>
                  <a:srgbClr val="0000C0"/>
                </a:solidFill>
                <a:latin typeface="Courier New" panose="02070309020205020404" pitchFamily="49" charset="0"/>
              </a:rPr>
              <a:t>(</a:t>
            </a:r>
            <a:r>
              <a:rPr lang="es-ES" altLang="es-ES" sz="1800" i="1" dirty="0" err="1">
                <a:solidFill>
                  <a:srgbClr val="0000C0"/>
                </a:solidFill>
                <a:latin typeface="Courier New" panose="02070309020205020404" pitchFamily="49" charset="0"/>
              </a:rPr>
              <a:t>By.xpath</a:t>
            </a:r>
            <a:r>
              <a:rPr lang="es-ES" altLang="es-ES" sz="1800" i="1" dirty="0">
                <a:solidFill>
                  <a:srgbClr val="0000C0"/>
                </a:solidFill>
                <a:latin typeface="Courier New" panose="02070309020205020404" pitchFamily="49" charset="0"/>
              </a:rPr>
              <a:t>("//input[@id='id_q']")).sendKeys("fresher"); </a:t>
            </a:r>
          </a:p>
          <a:p>
            <a:pPr marL="0" indent="0">
              <a:spcBef>
                <a:spcPts val="1900"/>
              </a:spcBef>
              <a:buSzTx/>
              <a:buNone/>
              <a:defRPr sz="1600"/>
            </a:pPr>
            <a:endParaRPr sz="1600" u="sng" dirty="0"/>
          </a:p>
          <a:p>
            <a:pPr marL="0" indent="0">
              <a:buSzTx/>
              <a:buNone/>
              <a:defRPr sz="1600"/>
            </a:pPr>
            <a:endParaRPr dirty="0"/>
          </a:p>
        </p:txBody>
      </p:sp>
      <p:sp>
        <p:nvSpPr>
          <p:cNvPr id="360" name="1 Título"/>
          <p:cNvSpPr txBox="1"/>
          <p:nvPr/>
        </p:nvSpPr>
        <p:spPr>
          <a:xfrm>
            <a:off x="1194092" y="476410"/>
            <a:ext cx="5729223"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defTabSz="914400">
              <a:defRPr sz="1600"/>
            </a:lvl1pPr>
          </a:lstStyle>
          <a:p>
            <a:r>
              <a:rPr lang="es-ES" dirty="0"/>
              <a:t>Comandos de </a:t>
            </a:r>
            <a:r>
              <a:rPr lang="es-ES" dirty="0" err="1"/>
              <a:t>navegaión</a:t>
            </a:r>
            <a:endParaRPr dirty="0"/>
          </a:p>
        </p:txBody>
      </p:sp>
      <p:sp>
        <p:nvSpPr>
          <p:cNvPr id="4" name="Rectangle 4">
            <a:extLst>
              <a:ext uri="{FF2B5EF4-FFF2-40B4-BE49-F238E27FC236}">
                <a16:creationId xmlns:a16="http://schemas.microsoft.com/office/drawing/2014/main" id="{C890C81E-8852-2FFA-F718-1C4F0D8EF2AC}"/>
              </a:ext>
            </a:extLst>
          </p:cNvPr>
          <p:cNvSpPr>
            <a:spLocks noChangeArrowheads="1"/>
          </p:cNvSpPr>
          <p:nvPr/>
        </p:nvSpPr>
        <p:spPr bwMode="auto">
          <a:xfrm>
            <a:off x="152400" y="152400"/>
            <a:ext cx="12192000" cy="0"/>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900" b="0" i="0" u="none" strike="noStrike" cap="none" normalizeH="0" baseline="0">
                <a:ln>
                  <a:noFill/>
                </a:ln>
                <a:solidFill>
                  <a:srgbClr val="5F6368"/>
                </a:solidFill>
                <a:effectLst/>
                <a:latin typeface="Arial" panose="020B0604020202020204" pitchFamily="34" charset="0"/>
              </a:rPr>
              <a:t>104 / 5,000</a:t>
            </a:r>
            <a:endParaRPr kumimoji="0" lang="es-ES" altLang="es-ES"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2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1" i="0" u="none" strike="noStrike" cap="none" normalizeH="0" baseline="0">
                <a:ln>
                  <a:noFill/>
                </a:ln>
                <a:solidFill>
                  <a:schemeClr val="tx1"/>
                </a:solidFill>
                <a:effectLst/>
                <a:latin typeface="Arial" panose="020B0604020202020204" pitchFamily="34" charset="0"/>
              </a:rPr>
              <a:t>Resultados de traducción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a:ln>
                <a:noFill/>
              </a:ln>
              <a:solidFill>
                <a:schemeClr val="tx1"/>
              </a:solidFill>
              <a:effectLst/>
              <a:latin typeface="Arial" panose="020B0604020202020204" pitchFamily="34" charset="0"/>
            </a:endParaRPr>
          </a:p>
        </p:txBody>
      </p:sp>
      <p:sp>
        <p:nvSpPr>
          <p:cNvPr id="5" name="Rectangle 5">
            <a:extLst>
              <a:ext uri="{FF2B5EF4-FFF2-40B4-BE49-F238E27FC236}">
                <a16:creationId xmlns:a16="http://schemas.microsoft.com/office/drawing/2014/main" id="{AEA17E7A-874A-F607-40CA-79B63BBD8029}"/>
              </a:ext>
            </a:extLst>
          </p:cNvPr>
          <p:cNvSpPr>
            <a:spLocks noChangeArrowheads="1"/>
          </p:cNvSpPr>
          <p:nvPr/>
        </p:nvSpPr>
        <p:spPr bwMode="auto">
          <a:xfrm>
            <a:off x="152400" y="152400"/>
            <a:ext cx="12192000" cy="0"/>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300" b="0" i="0" u="none" strike="noStrike" cap="none" normalizeH="0" baseline="0">
                <a:ln>
                  <a:noFill/>
                </a:ln>
                <a:solidFill>
                  <a:srgbClr val="000000"/>
                </a:solidFill>
                <a:effectLst/>
                <a:latin typeface="Arial" panose="020B0604020202020204" pitchFamily="34" charset="0"/>
              </a:rPr>
              <a:t>Ingresar texto en un cuadro de texto es una de las funcionalidades básicas y puede hacerlo usando este comando.</a:t>
            </a:r>
            <a:endParaRPr kumimoji="0" lang="es-ES" altLang="es-E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10133869"/>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Title 25"/>
          <p:cNvSpPr txBox="1">
            <a:spLocks noGrp="1"/>
          </p:cNvSpPr>
          <p:nvPr>
            <p:ph type="title"/>
          </p:nvPr>
        </p:nvSpPr>
        <p:spPr>
          <a:xfrm>
            <a:off x="1194093" y="58839"/>
            <a:ext cx="7302207" cy="369334"/>
          </a:xfrm>
          <a:prstGeom prst="rect">
            <a:avLst/>
          </a:prstGeom>
        </p:spPr>
        <p:txBody>
          <a:bodyPr/>
          <a:lstStyle>
            <a:lvl1pPr indent="36000">
              <a:lnSpc>
                <a:spcPct val="150000"/>
              </a:lnSpc>
              <a:defRPr sz="1600"/>
            </a:lvl1pPr>
          </a:lstStyle>
          <a:p>
            <a:r>
              <a:t>Scripts de pruebas.</a:t>
            </a:r>
          </a:p>
        </p:txBody>
      </p:sp>
      <p:sp>
        <p:nvSpPr>
          <p:cNvPr id="359" name="Subtitle 26"/>
          <p:cNvSpPr txBox="1">
            <a:spLocks noGrp="1"/>
          </p:cNvSpPr>
          <p:nvPr>
            <p:ph type="body" idx="1"/>
          </p:nvPr>
        </p:nvSpPr>
        <p:spPr>
          <a:xfrm>
            <a:off x="212035" y="1126434"/>
            <a:ext cx="11728175" cy="5420417"/>
          </a:xfrm>
          <a:prstGeom prst="rect">
            <a:avLst/>
          </a:prstGeom>
        </p:spPr>
        <p:txBody>
          <a:bodyPr/>
          <a:lstStyle/>
          <a:p>
            <a:pPr marL="0" indent="0">
              <a:spcBef>
                <a:spcPts val="1900"/>
              </a:spcBef>
              <a:buSzTx/>
              <a:buNone/>
              <a:defRPr sz="1600"/>
            </a:pPr>
            <a:r>
              <a:t>Selenium tradicionalmente provee 8 estrategias de localización</a:t>
            </a:r>
          </a:p>
          <a:p>
            <a:pPr marL="0" indent="0">
              <a:spcBef>
                <a:spcPts val="1900"/>
              </a:spcBef>
              <a:buSzTx/>
              <a:buNone/>
              <a:defRPr sz="1600"/>
            </a:pPr>
            <a:endParaRPr/>
          </a:p>
          <a:p>
            <a:pPr marL="0" indent="0">
              <a:buSzTx/>
              <a:buNone/>
              <a:defRPr sz="1600"/>
            </a:pPr>
            <a:endParaRPr/>
          </a:p>
        </p:txBody>
      </p:sp>
      <p:sp>
        <p:nvSpPr>
          <p:cNvPr id="360" name="1 Título"/>
          <p:cNvSpPr txBox="1"/>
          <p:nvPr/>
        </p:nvSpPr>
        <p:spPr>
          <a:xfrm>
            <a:off x="1194092" y="500677"/>
            <a:ext cx="5729223" cy="2219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defTabSz="914400">
              <a:defRPr sz="1600"/>
            </a:lvl1pPr>
          </a:lstStyle>
          <a:p>
            <a:r>
              <a:t>Localización de elementos Web</a:t>
            </a:r>
          </a:p>
        </p:txBody>
      </p:sp>
      <p:pic>
        <p:nvPicPr>
          <p:cNvPr id="361" name="Image" descr="Image"/>
          <p:cNvPicPr>
            <a:picLocks noChangeAspect="1"/>
          </p:cNvPicPr>
          <p:nvPr/>
        </p:nvPicPr>
        <p:blipFill>
          <a:blip r:embed="rId3"/>
          <a:stretch>
            <a:fillRect/>
          </a:stretch>
        </p:blipFill>
        <p:spPr>
          <a:xfrm>
            <a:off x="929145" y="1812408"/>
            <a:ext cx="9486582" cy="3709287"/>
          </a:xfrm>
          <a:prstGeom prst="rect">
            <a:avLst/>
          </a:prstGeom>
          <a:ln w="12700">
            <a:miter lim="400000"/>
          </a:ln>
        </p:spPr>
      </p:pic>
    </p:spTree>
    <p:extLst>
      <p:ext uri="{BB962C8B-B14F-4D97-AF65-F5344CB8AC3E}">
        <p14:creationId xmlns:p14="http://schemas.microsoft.com/office/powerpoint/2010/main" val="3303873402"/>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Title 25"/>
          <p:cNvSpPr txBox="1">
            <a:spLocks noGrp="1"/>
          </p:cNvSpPr>
          <p:nvPr>
            <p:ph type="title"/>
          </p:nvPr>
        </p:nvSpPr>
        <p:spPr>
          <a:xfrm>
            <a:off x="1194093" y="58839"/>
            <a:ext cx="7302207" cy="369334"/>
          </a:xfrm>
          <a:prstGeom prst="rect">
            <a:avLst/>
          </a:prstGeom>
        </p:spPr>
        <p:txBody>
          <a:bodyPr/>
          <a:lstStyle>
            <a:lvl1pPr indent="36000">
              <a:lnSpc>
                <a:spcPct val="150000"/>
              </a:lnSpc>
              <a:defRPr sz="1600"/>
            </a:lvl1pPr>
          </a:lstStyle>
          <a:p>
            <a:r>
              <a:t>Scripts de pruebas.</a:t>
            </a:r>
          </a:p>
        </p:txBody>
      </p:sp>
      <p:sp>
        <p:nvSpPr>
          <p:cNvPr id="366" name="Subtitle 26"/>
          <p:cNvSpPr txBox="1">
            <a:spLocks noGrp="1"/>
          </p:cNvSpPr>
          <p:nvPr>
            <p:ph type="body" idx="1"/>
          </p:nvPr>
        </p:nvSpPr>
        <p:spPr>
          <a:xfrm>
            <a:off x="212035" y="1126434"/>
            <a:ext cx="11728175" cy="5420417"/>
          </a:xfrm>
          <a:prstGeom prst="rect">
            <a:avLst/>
          </a:prstGeom>
        </p:spPr>
        <p:txBody>
          <a:bodyPr/>
          <a:lstStyle/>
          <a:p>
            <a:pPr marL="0" indent="0">
              <a:spcBef>
                <a:spcPts val="1900"/>
              </a:spcBef>
              <a:buSzTx/>
              <a:buNone/>
              <a:defRPr sz="1600"/>
            </a:pPr>
            <a:r>
              <a:rPr lang="es-ES" dirty="0"/>
              <a:t>Dado que existen diferentes tipos de </a:t>
            </a:r>
            <a:r>
              <a:rPr lang="es-ES" dirty="0" err="1"/>
              <a:t>Asserts</a:t>
            </a:r>
            <a:r>
              <a:rPr lang="es-ES" dirty="0"/>
              <a:t> (</a:t>
            </a:r>
            <a:r>
              <a:rPr lang="es-ES" dirty="0" err="1"/>
              <a:t>Soft</a:t>
            </a:r>
            <a:r>
              <a:rPr lang="es-ES" dirty="0"/>
              <a:t> </a:t>
            </a:r>
            <a:r>
              <a:rPr lang="es-ES" dirty="0" err="1"/>
              <a:t>Assert</a:t>
            </a:r>
            <a:r>
              <a:rPr lang="es-ES" dirty="0"/>
              <a:t> y </a:t>
            </a:r>
            <a:r>
              <a:rPr lang="es-ES" dirty="0" err="1"/>
              <a:t>Hard</a:t>
            </a:r>
            <a:r>
              <a:rPr lang="es-ES" dirty="0"/>
              <a:t> </a:t>
            </a:r>
            <a:r>
              <a:rPr lang="es-ES" dirty="0" err="1"/>
              <a:t>Assert</a:t>
            </a:r>
            <a:r>
              <a:rPr lang="es-ES" dirty="0"/>
              <a:t>), es esencial elegir el </a:t>
            </a:r>
            <a:r>
              <a:rPr lang="es-ES" dirty="0" err="1"/>
              <a:t>Assert</a:t>
            </a:r>
            <a:r>
              <a:rPr lang="es-ES" dirty="0"/>
              <a:t> más adecuado en función del diseño de las pruebas de </a:t>
            </a:r>
            <a:r>
              <a:rPr lang="es-ES" dirty="0" err="1"/>
              <a:t>Selenium</a:t>
            </a:r>
            <a:r>
              <a:rPr lang="es-ES" dirty="0"/>
              <a:t> </a:t>
            </a:r>
            <a:r>
              <a:rPr lang="es-ES" dirty="0" err="1"/>
              <a:t>WebDriver</a:t>
            </a:r>
            <a:r>
              <a:rPr lang="es-ES" dirty="0"/>
              <a:t>.</a:t>
            </a:r>
          </a:p>
          <a:p>
            <a:pPr>
              <a:buSzTx/>
              <a:defRPr sz="1600"/>
            </a:pPr>
            <a:r>
              <a:rPr lang="es-ES" b="1" dirty="0" err="1"/>
              <a:t>Hard</a:t>
            </a:r>
            <a:r>
              <a:rPr lang="es-ES" b="1" dirty="0"/>
              <a:t> </a:t>
            </a:r>
            <a:r>
              <a:rPr lang="es-ES" b="1" dirty="0" err="1"/>
              <a:t>Asserts</a:t>
            </a:r>
            <a:r>
              <a:rPr lang="es-ES" b="1" dirty="0"/>
              <a:t> </a:t>
            </a:r>
            <a:r>
              <a:rPr lang="es-ES" dirty="0"/>
              <a:t>se utilizan cuando desea detener la ejecución del script de prueba (o método de prueba) cuando la condición de afirmación no coincide con el resultado esperado.</a:t>
            </a:r>
          </a:p>
          <a:p>
            <a:pPr>
              <a:buSzTx/>
              <a:defRPr sz="1600"/>
            </a:pPr>
            <a:r>
              <a:rPr lang="es-ES" b="1" dirty="0" err="1"/>
              <a:t>Soft</a:t>
            </a:r>
            <a:r>
              <a:rPr lang="es-ES" b="1" dirty="0"/>
              <a:t> </a:t>
            </a:r>
            <a:r>
              <a:rPr lang="es-ES" b="1" dirty="0" err="1"/>
              <a:t>Asserts</a:t>
            </a:r>
            <a:r>
              <a:rPr lang="es-ES" b="1" dirty="0"/>
              <a:t> </a:t>
            </a:r>
            <a:r>
              <a:rPr lang="es-ES" dirty="0"/>
              <a:t>se utilizan cuando no es necesario detener el script de prueba (o el método de prueba) cuando la condición de afirmación no cumple con el resultado esperado.</a:t>
            </a:r>
            <a:endParaRPr dirty="0"/>
          </a:p>
          <a:p>
            <a:pPr marL="0" indent="0" defTabSz="457200">
              <a:spcBef>
                <a:spcPts val="1900"/>
              </a:spcBef>
              <a:buSzTx/>
              <a:buNone/>
              <a:defRPr sz="1600"/>
            </a:pPr>
            <a:endParaRPr dirty="0"/>
          </a:p>
        </p:txBody>
      </p:sp>
      <p:sp>
        <p:nvSpPr>
          <p:cNvPr id="367" name="1 Título"/>
          <p:cNvSpPr txBox="1"/>
          <p:nvPr/>
        </p:nvSpPr>
        <p:spPr>
          <a:xfrm>
            <a:off x="1194092" y="500677"/>
            <a:ext cx="5729223" cy="2219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defTabSz="914400">
              <a:defRPr sz="1600"/>
            </a:lvl1pPr>
          </a:lstStyle>
          <a:p>
            <a:r>
              <a:t>Instrucciones de verificación</a:t>
            </a:r>
          </a:p>
        </p:txBody>
      </p:sp>
    </p:spTree>
    <p:extLst>
      <p:ext uri="{BB962C8B-B14F-4D97-AF65-F5344CB8AC3E}">
        <p14:creationId xmlns:p14="http://schemas.microsoft.com/office/powerpoint/2010/main" val="252051229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Title 25"/>
          <p:cNvSpPr txBox="1">
            <a:spLocks noGrp="1"/>
          </p:cNvSpPr>
          <p:nvPr>
            <p:ph type="title"/>
          </p:nvPr>
        </p:nvSpPr>
        <p:spPr>
          <a:xfrm>
            <a:off x="1194093" y="58839"/>
            <a:ext cx="7302207" cy="369334"/>
          </a:xfrm>
          <a:prstGeom prst="rect">
            <a:avLst/>
          </a:prstGeom>
        </p:spPr>
        <p:txBody>
          <a:bodyPr/>
          <a:lstStyle>
            <a:lvl1pPr indent="36000">
              <a:lnSpc>
                <a:spcPct val="150000"/>
              </a:lnSpc>
              <a:defRPr sz="1600"/>
            </a:lvl1pPr>
          </a:lstStyle>
          <a:p>
            <a:r>
              <a:t>Scripts de pruebas.</a:t>
            </a:r>
          </a:p>
        </p:txBody>
      </p:sp>
      <p:sp>
        <p:nvSpPr>
          <p:cNvPr id="370" name="Subtitle 26"/>
          <p:cNvSpPr txBox="1">
            <a:spLocks noGrp="1"/>
          </p:cNvSpPr>
          <p:nvPr>
            <p:ph type="body" idx="1"/>
          </p:nvPr>
        </p:nvSpPr>
        <p:spPr>
          <a:xfrm>
            <a:off x="212035" y="1126434"/>
            <a:ext cx="11728175" cy="5420417"/>
          </a:xfrm>
          <a:prstGeom prst="rect">
            <a:avLst/>
          </a:prstGeom>
        </p:spPr>
        <p:txBody>
          <a:bodyPr/>
          <a:lstStyle/>
          <a:p>
            <a:pPr marL="0" indent="0">
              <a:spcBef>
                <a:spcPts val="1900"/>
              </a:spcBef>
              <a:buSzTx/>
              <a:buNone/>
              <a:defRPr sz="1600"/>
            </a:pPr>
            <a:r>
              <a:rPr lang="es-ES" dirty="0"/>
              <a:t>En </a:t>
            </a:r>
            <a:r>
              <a:rPr lang="es-ES" dirty="0" err="1"/>
              <a:t>Selenium</a:t>
            </a:r>
            <a:r>
              <a:rPr lang="es-ES" dirty="0"/>
              <a:t> es posible definir perfiles de usuario en los distintos navegadores soportados.  </a:t>
            </a:r>
          </a:p>
          <a:p>
            <a:pPr marL="0" indent="0">
              <a:spcBef>
                <a:spcPts val="1900"/>
              </a:spcBef>
              <a:buSzTx/>
              <a:buNone/>
              <a:defRPr sz="1600"/>
            </a:pPr>
            <a:r>
              <a:rPr lang="es-ES" dirty="0"/>
              <a:t>En el caso de Chrome necesitamos identificar la ruta donde se guarda la </a:t>
            </a:r>
            <a:r>
              <a:rPr lang="es-ES" dirty="0" err="1"/>
              <a:t>info</a:t>
            </a:r>
            <a:r>
              <a:rPr lang="es-ES" dirty="0"/>
              <a:t> del usuario y añadir un directorio con el nuevo </a:t>
            </a:r>
            <a:r>
              <a:rPr lang="es-ES" dirty="0" err="1"/>
              <a:t>profile</a:t>
            </a:r>
            <a:r>
              <a:rPr lang="es-ES" dirty="0"/>
              <a:t>. </a:t>
            </a:r>
          </a:p>
          <a:p>
            <a:pPr marL="0" indent="0">
              <a:spcBef>
                <a:spcPts val="1900"/>
              </a:spcBef>
              <a:buSzTx/>
              <a:buNone/>
              <a:defRPr sz="1600"/>
            </a:pPr>
            <a:endParaRPr lang="es-ES" dirty="0"/>
          </a:p>
          <a:p>
            <a:pPr marL="0" indent="0">
              <a:spcBef>
                <a:spcPts val="1900"/>
              </a:spcBef>
              <a:buSzTx/>
              <a:buNone/>
              <a:defRPr sz="1600"/>
            </a:pPr>
            <a:endParaRPr lang="es-ES" dirty="0"/>
          </a:p>
          <a:p>
            <a:pPr marL="0" indent="0" defTabSz="457200">
              <a:spcBef>
                <a:spcPts val="1900"/>
              </a:spcBef>
              <a:buSzTx/>
              <a:buNone/>
              <a:defRPr sz="1600"/>
            </a:pPr>
            <a:endParaRPr dirty="0"/>
          </a:p>
        </p:txBody>
      </p:sp>
      <p:sp>
        <p:nvSpPr>
          <p:cNvPr id="371" name="1 Título"/>
          <p:cNvSpPr txBox="1"/>
          <p:nvPr/>
        </p:nvSpPr>
        <p:spPr>
          <a:xfrm>
            <a:off x="1194092" y="476410"/>
            <a:ext cx="5729223"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defTabSz="914400">
              <a:defRPr sz="1600"/>
            </a:lvl1pPr>
          </a:lstStyle>
          <a:p>
            <a:r>
              <a:rPr lang="es-ES" dirty="0" err="1"/>
              <a:t>Profiles</a:t>
            </a:r>
            <a:endParaRPr dirty="0"/>
          </a:p>
        </p:txBody>
      </p:sp>
      <p:pic>
        <p:nvPicPr>
          <p:cNvPr id="3" name="Imagen 2">
            <a:extLst>
              <a:ext uri="{FF2B5EF4-FFF2-40B4-BE49-F238E27FC236}">
                <a16:creationId xmlns:a16="http://schemas.microsoft.com/office/drawing/2014/main" id="{956828AC-F532-3C96-5A7F-35DFE0D2C545}"/>
              </a:ext>
            </a:extLst>
          </p:cNvPr>
          <p:cNvPicPr>
            <a:picLocks noChangeAspect="1"/>
          </p:cNvPicPr>
          <p:nvPr/>
        </p:nvPicPr>
        <p:blipFill>
          <a:blip r:embed="rId2"/>
          <a:stretch>
            <a:fillRect/>
          </a:stretch>
        </p:blipFill>
        <p:spPr>
          <a:xfrm>
            <a:off x="677752" y="5173835"/>
            <a:ext cx="10445077" cy="839678"/>
          </a:xfrm>
          <a:prstGeom prst="rect">
            <a:avLst/>
          </a:prstGeom>
        </p:spPr>
      </p:pic>
      <p:pic>
        <p:nvPicPr>
          <p:cNvPr id="4" name="Imagen 3">
            <a:extLst>
              <a:ext uri="{FF2B5EF4-FFF2-40B4-BE49-F238E27FC236}">
                <a16:creationId xmlns:a16="http://schemas.microsoft.com/office/drawing/2014/main" id="{8D8615A3-CBAA-D87A-ECEC-CA93E346A895}"/>
              </a:ext>
            </a:extLst>
          </p:cNvPr>
          <p:cNvPicPr>
            <a:picLocks noChangeAspect="1"/>
          </p:cNvPicPr>
          <p:nvPr/>
        </p:nvPicPr>
        <p:blipFill>
          <a:blip r:embed="rId3"/>
          <a:stretch>
            <a:fillRect/>
          </a:stretch>
        </p:blipFill>
        <p:spPr>
          <a:xfrm>
            <a:off x="871090" y="2365515"/>
            <a:ext cx="10058400" cy="2459189"/>
          </a:xfrm>
          <a:prstGeom prst="rect">
            <a:avLst/>
          </a:prstGeom>
        </p:spPr>
      </p:pic>
    </p:spTree>
    <p:extLst>
      <p:ext uri="{BB962C8B-B14F-4D97-AF65-F5344CB8AC3E}">
        <p14:creationId xmlns:p14="http://schemas.microsoft.com/office/powerpoint/2010/main" val="90873394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Title 25"/>
          <p:cNvSpPr txBox="1">
            <a:spLocks noGrp="1"/>
          </p:cNvSpPr>
          <p:nvPr>
            <p:ph type="title"/>
          </p:nvPr>
        </p:nvSpPr>
        <p:spPr>
          <a:xfrm>
            <a:off x="1194093" y="58839"/>
            <a:ext cx="7302207" cy="369334"/>
          </a:xfrm>
          <a:prstGeom prst="rect">
            <a:avLst/>
          </a:prstGeom>
        </p:spPr>
        <p:txBody>
          <a:bodyPr/>
          <a:lstStyle>
            <a:lvl1pPr indent="36000">
              <a:lnSpc>
                <a:spcPct val="150000"/>
              </a:lnSpc>
              <a:defRPr sz="1600"/>
            </a:lvl1pPr>
          </a:lstStyle>
          <a:p>
            <a:r>
              <a:t>Introducción a selenium</a:t>
            </a:r>
          </a:p>
        </p:txBody>
      </p:sp>
      <p:sp>
        <p:nvSpPr>
          <p:cNvPr id="240" name="Subtitle 26"/>
          <p:cNvSpPr txBox="1">
            <a:spLocks noGrp="1"/>
          </p:cNvSpPr>
          <p:nvPr>
            <p:ph type="body" idx="1"/>
          </p:nvPr>
        </p:nvSpPr>
        <p:spPr>
          <a:xfrm>
            <a:off x="251790" y="1055369"/>
            <a:ext cx="11688420" cy="5491482"/>
          </a:xfrm>
          <a:prstGeom prst="rect">
            <a:avLst/>
          </a:prstGeom>
        </p:spPr>
        <p:txBody>
          <a:bodyPr>
            <a:noAutofit/>
          </a:bodyPr>
          <a:lstStyle/>
          <a:p>
            <a:pPr marL="0" indent="0" defTabSz="484631">
              <a:spcBef>
                <a:spcPts val="1000"/>
              </a:spcBef>
              <a:buSzTx/>
              <a:buNone/>
              <a:defRPr sz="847"/>
            </a:pPr>
            <a:r>
              <a:rPr sz="1600" dirty="0"/>
              <a:t>Selenium-Grid </a:t>
            </a:r>
            <a:r>
              <a:rPr sz="1600" dirty="0" err="1"/>
              <a:t>permite</a:t>
            </a:r>
            <a:r>
              <a:rPr sz="1600" dirty="0"/>
              <a:t> que la </a:t>
            </a:r>
            <a:r>
              <a:rPr sz="1600" dirty="0" err="1"/>
              <a:t>solución</a:t>
            </a:r>
            <a:r>
              <a:rPr sz="1600" dirty="0"/>
              <a:t> Selenium RC o WebDriver </a:t>
            </a:r>
            <a:r>
              <a:rPr sz="1600" dirty="0" err="1"/>
              <a:t>escalen</a:t>
            </a:r>
            <a:r>
              <a:rPr sz="1600" dirty="0"/>
              <a:t> para conjuntos de </a:t>
            </a:r>
            <a:r>
              <a:rPr sz="1600" dirty="0" err="1"/>
              <a:t>pruebas</a:t>
            </a:r>
            <a:r>
              <a:rPr sz="1600" dirty="0"/>
              <a:t> </a:t>
            </a:r>
            <a:r>
              <a:rPr sz="1600" dirty="0" err="1"/>
              <a:t>grandes</a:t>
            </a:r>
            <a:r>
              <a:rPr sz="1600" dirty="0"/>
              <a:t> y para conjuntos de </a:t>
            </a:r>
            <a:r>
              <a:rPr sz="1600" dirty="0" err="1"/>
              <a:t>pruebas</a:t>
            </a:r>
            <a:r>
              <a:rPr sz="1600" dirty="0"/>
              <a:t> que </a:t>
            </a:r>
            <a:r>
              <a:rPr sz="1600" dirty="0" err="1"/>
              <a:t>deben</a:t>
            </a:r>
            <a:r>
              <a:rPr sz="1600" dirty="0"/>
              <a:t> </a:t>
            </a:r>
            <a:r>
              <a:rPr sz="1600" dirty="0" err="1"/>
              <a:t>ejecutarse</a:t>
            </a:r>
            <a:r>
              <a:rPr sz="1600" dirty="0"/>
              <a:t> </a:t>
            </a:r>
            <a:r>
              <a:rPr sz="1600" dirty="0" err="1"/>
              <a:t>en</a:t>
            </a:r>
            <a:r>
              <a:rPr sz="1600" dirty="0"/>
              <a:t> </a:t>
            </a:r>
            <a:r>
              <a:rPr sz="1600" dirty="0" err="1"/>
              <a:t>múltiples</a:t>
            </a:r>
            <a:r>
              <a:rPr sz="1600" dirty="0"/>
              <a:t> </a:t>
            </a:r>
            <a:r>
              <a:rPr sz="1600" dirty="0" err="1"/>
              <a:t>entornos</a:t>
            </a:r>
            <a:r>
              <a:rPr sz="1600" dirty="0"/>
              <a:t>. </a:t>
            </a:r>
          </a:p>
          <a:p>
            <a:pPr marL="0" indent="0" defTabSz="484631">
              <a:spcBef>
                <a:spcPts val="800"/>
              </a:spcBef>
              <a:buSzTx/>
              <a:buNone/>
              <a:defRPr sz="847"/>
            </a:pPr>
            <a:endParaRPr sz="1600" dirty="0"/>
          </a:p>
          <a:p>
            <a:pPr marL="0" indent="0" defTabSz="484631">
              <a:spcBef>
                <a:spcPts val="800"/>
              </a:spcBef>
              <a:buSzTx/>
              <a:buNone/>
              <a:defRPr sz="847"/>
            </a:pPr>
            <a:endParaRPr sz="1600" dirty="0"/>
          </a:p>
          <a:p>
            <a:pPr marL="0" indent="0" defTabSz="484631">
              <a:spcBef>
                <a:spcPts val="800"/>
              </a:spcBef>
              <a:buSzTx/>
              <a:buNone/>
              <a:defRPr sz="847"/>
            </a:pPr>
            <a:endParaRPr sz="1600" dirty="0"/>
          </a:p>
          <a:p>
            <a:pPr marL="0" indent="0" defTabSz="484631">
              <a:spcBef>
                <a:spcPts val="800"/>
              </a:spcBef>
              <a:buSzTx/>
              <a:buNone/>
              <a:defRPr sz="847"/>
            </a:pPr>
            <a:endParaRPr sz="1600" dirty="0"/>
          </a:p>
          <a:p>
            <a:pPr marL="0" indent="0" defTabSz="484631">
              <a:spcBef>
                <a:spcPts val="800"/>
              </a:spcBef>
              <a:buSzTx/>
              <a:buNone/>
              <a:defRPr sz="847"/>
            </a:pPr>
            <a:endParaRPr lang="es-ES" sz="1600" dirty="0"/>
          </a:p>
          <a:p>
            <a:pPr marL="0" indent="0" defTabSz="484631">
              <a:spcBef>
                <a:spcPts val="800"/>
              </a:spcBef>
              <a:buSzTx/>
              <a:buNone/>
              <a:defRPr sz="847"/>
            </a:pPr>
            <a:endParaRPr lang="es-ES" sz="1600" dirty="0"/>
          </a:p>
          <a:p>
            <a:pPr marL="0" indent="0" defTabSz="484631">
              <a:spcBef>
                <a:spcPts val="800"/>
              </a:spcBef>
              <a:buSzTx/>
              <a:buNone/>
              <a:defRPr sz="847"/>
            </a:pPr>
            <a:endParaRPr lang="es-ES" sz="1600" dirty="0"/>
          </a:p>
          <a:p>
            <a:pPr marL="0" indent="0" defTabSz="484631">
              <a:spcBef>
                <a:spcPts val="800"/>
              </a:spcBef>
              <a:buSzTx/>
              <a:buNone/>
              <a:defRPr sz="847"/>
            </a:pPr>
            <a:endParaRPr sz="1600" dirty="0"/>
          </a:p>
          <a:p>
            <a:pPr marL="0" indent="0" defTabSz="484631">
              <a:spcBef>
                <a:spcPts val="800"/>
              </a:spcBef>
              <a:buSzTx/>
              <a:buNone/>
              <a:defRPr sz="847"/>
            </a:pPr>
            <a:endParaRPr sz="1600" dirty="0"/>
          </a:p>
          <a:p>
            <a:pPr marL="0" indent="0" defTabSz="484631">
              <a:spcBef>
                <a:spcPts val="1000"/>
              </a:spcBef>
              <a:buSzTx/>
              <a:buNone/>
              <a:defRPr sz="847"/>
            </a:pPr>
            <a:endParaRPr sz="1600" dirty="0"/>
          </a:p>
          <a:p>
            <a:pPr marL="0" indent="0" defTabSz="484631">
              <a:spcBef>
                <a:spcPts val="800"/>
              </a:spcBef>
              <a:buSzTx/>
              <a:buNone/>
              <a:defRPr sz="847"/>
            </a:pPr>
            <a:endParaRPr sz="1600" dirty="0"/>
          </a:p>
          <a:p>
            <a:pPr marL="0" indent="0" defTabSz="242315">
              <a:spcBef>
                <a:spcPts val="1000"/>
              </a:spcBef>
              <a:buSzTx/>
              <a:buNone/>
              <a:defRPr sz="847"/>
            </a:pPr>
            <a:r>
              <a:rPr sz="1600" dirty="0"/>
              <a:t>.</a:t>
            </a:r>
          </a:p>
        </p:txBody>
      </p:sp>
      <p:sp>
        <p:nvSpPr>
          <p:cNvPr id="242" name="1 Título"/>
          <p:cNvSpPr txBox="1"/>
          <p:nvPr/>
        </p:nvSpPr>
        <p:spPr>
          <a:xfrm>
            <a:off x="1194092" y="500677"/>
            <a:ext cx="5729223" cy="2219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defTabSz="914400">
              <a:defRPr sz="1600"/>
            </a:lvl1pPr>
          </a:lstStyle>
          <a:p>
            <a:r>
              <a:t>Proposito</a:t>
            </a:r>
          </a:p>
        </p:txBody>
      </p:sp>
      <p:pic>
        <p:nvPicPr>
          <p:cNvPr id="6" name="Picture 2" descr="Picture 2">
            <a:extLst>
              <a:ext uri="{FF2B5EF4-FFF2-40B4-BE49-F238E27FC236}">
                <a16:creationId xmlns:a16="http://schemas.microsoft.com/office/drawing/2014/main" id="{30272645-6ABD-471E-9A3C-D7223683A7CA}"/>
              </a:ext>
            </a:extLst>
          </p:cNvPr>
          <p:cNvPicPr>
            <a:picLocks noChangeAspect="1"/>
          </p:cNvPicPr>
          <p:nvPr/>
        </p:nvPicPr>
        <p:blipFill>
          <a:blip r:embed="rId2"/>
          <a:stretch>
            <a:fillRect/>
          </a:stretch>
        </p:blipFill>
        <p:spPr>
          <a:xfrm>
            <a:off x="447674" y="2258745"/>
            <a:ext cx="5387239" cy="3732479"/>
          </a:xfrm>
          <a:prstGeom prst="rect">
            <a:avLst/>
          </a:prstGeom>
          <a:ln w="12700">
            <a:miter lim="400000"/>
          </a:ln>
        </p:spPr>
      </p:pic>
      <p:sp>
        <p:nvSpPr>
          <p:cNvPr id="2" name="CuadroTexto 1">
            <a:extLst>
              <a:ext uri="{FF2B5EF4-FFF2-40B4-BE49-F238E27FC236}">
                <a16:creationId xmlns:a16="http://schemas.microsoft.com/office/drawing/2014/main" id="{D6B2795E-B83F-476C-8184-9547D34F2D51}"/>
              </a:ext>
            </a:extLst>
          </p:cNvPr>
          <p:cNvSpPr txBox="1"/>
          <p:nvPr/>
        </p:nvSpPr>
        <p:spPr>
          <a:xfrm>
            <a:off x="6400800" y="1933575"/>
            <a:ext cx="5267325" cy="43704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indent="0" defTabSz="484631">
              <a:spcBef>
                <a:spcPts val="800"/>
              </a:spcBef>
              <a:buSzTx/>
              <a:buNone/>
              <a:defRPr sz="741"/>
            </a:pPr>
            <a:r>
              <a:rPr lang="es-ES" sz="1600" dirty="0" err="1"/>
              <a:t>Selenium</a:t>
            </a:r>
            <a:r>
              <a:rPr lang="es-ES" sz="1600" dirty="0"/>
              <a:t> </a:t>
            </a:r>
            <a:r>
              <a:rPr lang="es-ES" sz="1600" dirty="0" err="1"/>
              <a:t>Grid</a:t>
            </a:r>
            <a:r>
              <a:rPr lang="es-ES" sz="1600" dirty="0"/>
              <a:t> le permite ejecutar sus pruebas en paralelo, es decir, se pueden ejecutar diferentes pruebas al mismo tiempo en diferentes máquinas remotas. </a:t>
            </a:r>
          </a:p>
          <a:p>
            <a:pPr marL="0" indent="0" defTabSz="484631">
              <a:spcBef>
                <a:spcPts val="800"/>
              </a:spcBef>
              <a:buSzTx/>
              <a:buNone/>
              <a:defRPr sz="741"/>
            </a:pPr>
            <a:r>
              <a:rPr lang="es-ES" sz="1600" dirty="0"/>
              <a:t>Esto tiene dos ventajas. Primero, si tiene un conjunto de pruebas de gran tamaño, o un conjunto de pruebas de ejecución lenta, puede aumentar sustancialmente su rendimiento utilizando </a:t>
            </a:r>
            <a:r>
              <a:rPr lang="es-ES" sz="1600" dirty="0" err="1"/>
              <a:t>Selenium</a:t>
            </a:r>
            <a:r>
              <a:rPr lang="es-ES" sz="1600" dirty="0"/>
              <a:t> </a:t>
            </a:r>
            <a:r>
              <a:rPr lang="es-ES" sz="1600" dirty="0" err="1"/>
              <a:t>Grid</a:t>
            </a:r>
            <a:r>
              <a:rPr lang="es-ES" sz="1600" dirty="0"/>
              <a:t> para dividir su conjunto de pruebas para ejecutar diferentes pruebas al mismo tiempo utilizando esas diferentes máquinas.</a:t>
            </a:r>
          </a:p>
          <a:p>
            <a:pPr marL="0" indent="0" defTabSz="484631">
              <a:spcBef>
                <a:spcPts val="800"/>
              </a:spcBef>
              <a:buSzTx/>
              <a:buNone/>
              <a:defRPr sz="741"/>
            </a:pPr>
            <a:r>
              <a:rPr lang="es-ES" sz="1600" dirty="0"/>
              <a:t>Además, si debe ejecutar su conjunto de pruebas en múltiples entornos, puede tener diferentes máquinas remotas que admitan y ejecuten sus pruebas en ellos al mismo tiempo. En cada caso, </a:t>
            </a:r>
            <a:r>
              <a:rPr lang="es-ES" sz="1600" dirty="0" err="1"/>
              <a:t>Selenium</a:t>
            </a:r>
            <a:r>
              <a:rPr lang="es-ES" sz="1600" dirty="0"/>
              <a:t> </a:t>
            </a:r>
            <a:r>
              <a:rPr lang="es-ES" sz="1600" dirty="0" err="1"/>
              <a:t>Grid</a:t>
            </a:r>
            <a:r>
              <a:rPr lang="es-ES" sz="1600" dirty="0"/>
              <a:t> mejora en gran medida el tiempo que lleva ejecutar su suite haciendo uso del procesamiento paralelo.</a:t>
            </a:r>
          </a:p>
          <a:p>
            <a:pPr marL="0" marR="0" indent="0" algn="l" defTabSz="457200" rtl="0" fontAlgn="auto" latinLnBrk="0" hangingPunct="0">
              <a:lnSpc>
                <a:spcPct val="100000"/>
              </a:lnSpc>
              <a:spcBef>
                <a:spcPts val="0"/>
              </a:spcBef>
              <a:spcAft>
                <a:spcPts val="0"/>
              </a:spcAft>
              <a:buClrTx/>
              <a:buSzTx/>
              <a:buFontTx/>
              <a:buNone/>
              <a:tabLst/>
            </a:pPr>
            <a:endParaRPr kumimoji="0" lang="es-ES" sz="1800" b="0" i="0" u="none" strike="noStrike" cap="none" spc="0" normalizeH="0" baseline="0" dirty="0">
              <a:ln>
                <a:noFill/>
              </a:ln>
              <a:solidFill>
                <a:srgbClr val="000000"/>
              </a:solidFill>
              <a:effectLst/>
              <a:uFillTx/>
              <a:latin typeface="Arial"/>
              <a:ea typeface="Arial"/>
              <a:cs typeface="Arial"/>
              <a:sym typeface="Arial"/>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Title 25"/>
          <p:cNvSpPr txBox="1">
            <a:spLocks noGrp="1"/>
          </p:cNvSpPr>
          <p:nvPr>
            <p:ph type="title"/>
          </p:nvPr>
        </p:nvSpPr>
        <p:spPr>
          <a:xfrm>
            <a:off x="1194093" y="58839"/>
            <a:ext cx="7302207" cy="369334"/>
          </a:xfrm>
          <a:prstGeom prst="rect">
            <a:avLst/>
          </a:prstGeom>
        </p:spPr>
        <p:txBody>
          <a:bodyPr/>
          <a:lstStyle>
            <a:lvl1pPr indent="36000">
              <a:lnSpc>
                <a:spcPct val="150000"/>
              </a:lnSpc>
              <a:defRPr sz="1600"/>
            </a:lvl1pPr>
          </a:lstStyle>
          <a:p>
            <a:r>
              <a:t>Scripts de pruebas.</a:t>
            </a:r>
          </a:p>
        </p:txBody>
      </p:sp>
      <p:sp>
        <p:nvSpPr>
          <p:cNvPr id="370" name="Subtitle 26"/>
          <p:cNvSpPr txBox="1">
            <a:spLocks noGrp="1"/>
          </p:cNvSpPr>
          <p:nvPr>
            <p:ph type="body" idx="1"/>
          </p:nvPr>
        </p:nvSpPr>
        <p:spPr>
          <a:xfrm>
            <a:off x="212035" y="1126434"/>
            <a:ext cx="11728175" cy="5420417"/>
          </a:xfrm>
          <a:prstGeom prst="rect">
            <a:avLst/>
          </a:prstGeom>
        </p:spPr>
        <p:txBody>
          <a:bodyPr/>
          <a:lstStyle/>
          <a:p>
            <a:pPr marL="0" indent="0">
              <a:spcBef>
                <a:spcPts val="1900"/>
              </a:spcBef>
              <a:buSzTx/>
              <a:buNone/>
              <a:defRPr sz="1600"/>
            </a:pPr>
            <a:r>
              <a:rPr lang="es-ES" dirty="0"/>
              <a:t>En </a:t>
            </a:r>
            <a:r>
              <a:rPr lang="es-ES" dirty="0" err="1"/>
              <a:t>Selenium</a:t>
            </a:r>
            <a:r>
              <a:rPr lang="es-ES" dirty="0"/>
              <a:t> es posible definir perfiles de usuario en los distintos navegadores soportados.  </a:t>
            </a:r>
          </a:p>
          <a:p>
            <a:pPr marL="0" indent="0">
              <a:spcBef>
                <a:spcPts val="1900"/>
              </a:spcBef>
              <a:buSzTx/>
              <a:buNone/>
              <a:defRPr sz="1600"/>
            </a:pPr>
            <a:r>
              <a:rPr lang="es-ES" dirty="0"/>
              <a:t>En el caso de Firefox, escribir en la barra de navegación “</a:t>
            </a:r>
            <a:r>
              <a:rPr lang="es-ES" dirty="0" err="1"/>
              <a:t>about:profiles</a:t>
            </a:r>
            <a:r>
              <a:rPr lang="es-ES" dirty="0"/>
              <a:t>” y crear un nuevo perfil de navegación</a:t>
            </a:r>
          </a:p>
          <a:p>
            <a:pPr marL="0" indent="0">
              <a:spcBef>
                <a:spcPts val="1900"/>
              </a:spcBef>
              <a:buSzTx/>
              <a:buNone/>
              <a:defRPr sz="1600"/>
            </a:pPr>
            <a:endParaRPr dirty="0"/>
          </a:p>
          <a:p>
            <a:pPr marL="0" indent="0">
              <a:spcBef>
                <a:spcPts val="1900"/>
              </a:spcBef>
              <a:buSzTx/>
              <a:buNone/>
              <a:defRPr sz="1600"/>
            </a:pPr>
            <a:endParaRPr lang="es-ES" dirty="0"/>
          </a:p>
          <a:p>
            <a:pPr marL="0" indent="0">
              <a:spcBef>
                <a:spcPts val="1900"/>
              </a:spcBef>
              <a:buSzTx/>
              <a:buNone/>
              <a:defRPr sz="1600"/>
            </a:pPr>
            <a:endParaRPr lang="es-ES" dirty="0"/>
          </a:p>
          <a:p>
            <a:pPr marL="0" indent="0">
              <a:spcBef>
                <a:spcPts val="1900"/>
              </a:spcBef>
              <a:buSzTx/>
              <a:buNone/>
              <a:defRPr sz="1600"/>
            </a:pPr>
            <a:endParaRPr dirty="0"/>
          </a:p>
          <a:p>
            <a:pPr marL="0" indent="0">
              <a:buSzTx/>
              <a:buNone/>
              <a:defRPr sz="1600"/>
            </a:pPr>
            <a:endParaRPr dirty="0"/>
          </a:p>
          <a:p>
            <a:pPr marL="0" indent="0" defTabSz="457200">
              <a:spcBef>
                <a:spcPts val="1900"/>
              </a:spcBef>
              <a:buSzTx/>
              <a:buNone/>
              <a:defRPr sz="1600"/>
            </a:pPr>
            <a:endParaRPr dirty="0"/>
          </a:p>
        </p:txBody>
      </p:sp>
      <p:sp>
        <p:nvSpPr>
          <p:cNvPr id="371" name="1 Título"/>
          <p:cNvSpPr txBox="1"/>
          <p:nvPr/>
        </p:nvSpPr>
        <p:spPr>
          <a:xfrm>
            <a:off x="1194092" y="476410"/>
            <a:ext cx="5729223"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defTabSz="914400">
              <a:defRPr sz="1600"/>
            </a:lvl1pPr>
          </a:lstStyle>
          <a:p>
            <a:r>
              <a:rPr lang="es-ES" dirty="0" err="1"/>
              <a:t>Profiles</a:t>
            </a:r>
            <a:endParaRPr dirty="0"/>
          </a:p>
        </p:txBody>
      </p:sp>
      <p:pic>
        <p:nvPicPr>
          <p:cNvPr id="5" name="Imagen 4">
            <a:extLst>
              <a:ext uri="{FF2B5EF4-FFF2-40B4-BE49-F238E27FC236}">
                <a16:creationId xmlns:a16="http://schemas.microsoft.com/office/drawing/2014/main" id="{AD202E12-0B42-AD50-4942-0E414C00E9AE}"/>
              </a:ext>
            </a:extLst>
          </p:cNvPr>
          <p:cNvPicPr>
            <a:picLocks noChangeAspect="1"/>
          </p:cNvPicPr>
          <p:nvPr/>
        </p:nvPicPr>
        <p:blipFill>
          <a:blip r:embed="rId2"/>
          <a:stretch>
            <a:fillRect/>
          </a:stretch>
        </p:blipFill>
        <p:spPr>
          <a:xfrm>
            <a:off x="350252" y="2433993"/>
            <a:ext cx="5270643" cy="2805298"/>
          </a:xfrm>
          <a:prstGeom prst="rect">
            <a:avLst/>
          </a:prstGeom>
        </p:spPr>
      </p:pic>
      <p:pic>
        <p:nvPicPr>
          <p:cNvPr id="7" name="Imagen 6">
            <a:extLst>
              <a:ext uri="{FF2B5EF4-FFF2-40B4-BE49-F238E27FC236}">
                <a16:creationId xmlns:a16="http://schemas.microsoft.com/office/drawing/2014/main" id="{62B22076-49A1-DEF2-227C-AE663ADB54A9}"/>
              </a:ext>
            </a:extLst>
          </p:cNvPr>
          <p:cNvPicPr>
            <a:picLocks noChangeAspect="1"/>
          </p:cNvPicPr>
          <p:nvPr/>
        </p:nvPicPr>
        <p:blipFill>
          <a:blip r:embed="rId3"/>
          <a:stretch>
            <a:fillRect/>
          </a:stretch>
        </p:blipFill>
        <p:spPr>
          <a:xfrm>
            <a:off x="6168590" y="3191040"/>
            <a:ext cx="5495896" cy="1291204"/>
          </a:xfrm>
          <a:prstGeom prst="rect">
            <a:avLst/>
          </a:prstGeom>
        </p:spPr>
      </p:pic>
    </p:spTree>
    <p:extLst>
      <p:ext uri="{BB962C8B-B14F-4D97-AF65-F5344CB8AC3E}">
        <p14:creationId xmlns:p14="http://schemas.microsoft.com/office/powerpoint/2010/main" val="620126876"/>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Title 25"/>
          <p:cNvSpPr txBox="1">
            <a:spLocks noGrp="1"/>
          </p:cNvSpPr>
          <p:nvPr>
            <p:ph type="title"/>
          </p:nvPr>
        </p:nvSpPr>
        <p:spPr>
          <a:xfrm>
            <a:off x="1194093" y="58839"/>
            <a:ext cx="7302207" cy="369334"/>
          </a:xfrm>
          <a:prstGeom prst="rect">
            <a:avLst/>
          </a:prstGeom>
        </p:spPr>
        <p:txBody>
          <a:bodyPr/>
          <a:lstStyle>
            <a:lvl1pPr indent="36000">
              <a:lnSpc>
                <a:spcPct val="150000"/>
              </a:lnSpc>
              <a:defRPr sz="1600"/>
            </a:lvl1pPr>
          </a:lstStyle>
          <a:p>
            <a:r>
              <a:t>Scripts de pruebas.</a:t>
            </a:r>
          </a:p>
        </p:txBody>
      </p:sp>
      <p:sp>
        <p:nvSpPr>
          <p:cNvPr id="374" name="Subtitle 26"/>
          <p:cNvSpPr txBox="1">
            <a:spLocks noGrp="1"/>
          </p:cNvSpPr>
          <p:nvPr>
            <p:ph type="body" idx="1"/>
          </p:nvPr>
        </p:nvSpPr>
        <p:spPr>
          <a:xfrm>
            <a:off x="212035" y="1126434"/>
            <a:ext cx="11728175" cy="5420417"/>
          </a:xfrm>
          <a:prstGeom prst="rect">
            <a:avLst/>
          </a:prstGeom>
        </p:spPr>
        <p:txBody>
          <a:bodyPr/>
          <a:lstStyle/>
          <a:p>
            <a:pPr marL="0" indent="0">
              <a:spcBef>
                <a:spcPts val="1900"/>
              </a:spcBef>
              <a:buSzTx/>
              <a:buNone/>
              <a:defRPr sz="1600"/>
            </a:pPr>
            <a:r>
              <a:rPr lang="es-ES" dirty="0"/>
              <a:t>Es posible extender las capacidades de </a:t>
            </a:r>
            <a:r>
              <a:rPr lang="es-ES" dirty="0" err="1"/>
              <a:t>reporting</a:t>
            </a:r>
            <a:r>
              <a:rPr lang="es-ES" dirty="0"/>
              <a:t> de </a:t>
            </a:r>
            <a:r>
              <a:rPr lang="es-ES" dirty="0" err="1"/>
              <a:t>Selenium</a:t>
            </a:r>
            <a:r>
              <a:rPr lang="es-ES" dirty="0"/>
              <a:t> utilizando librerías especializadas</a:t>
            </a:r>
          </a:p>
          <a:p>
            <a:pPr marL="0" indent="0">
              <a:spcBef>
                <a:spcPts val="1900"/>
              </a:spcBef>
              <a:buSzTx/>
              <a:buNone/>
              <a:defRPr sz="1600"/>
            </a:pPr>
            <a:endParaRPr dirty="0"/>
          </a:p>
          <a:p>
            <a:pPr marL="0" indent="0">
              <a:spcBef>
                <a:spcPts val="1900"/>
              </a:spcBef>
              <a:buSzTx/>
              <a:buNone/>
              <a:defRPr sz="1600"/>
            </a:pPr>
            <a:endParaRPr dirty="0"/>
          </a:p>
          <a:p>
            <a:pPr marL="0" indent="0">
              <a:buSzTx/>
              <a:buNone/>
              <a:defRPr sz="1600"/>
            </a:pPr>
            <a:endParaRPr dirty="0"/>
          </a:p>
          <a:p>
            <a:pPr marL="0" indent="0" defTabSz="457200">
              <a:spcBef>
                <a:spcPts val="1900"/>
              </a:spcBef>
              <a:buSzTx/>
              <a:buNone/>
              <a:defRPr sz="1600"/>
            </a:pPr>
            <a:endParaRPr dirty="0"/>
          </a:p>
        </p:txBody>
      </p:sp>
      <p:sp>
        <p:nvSpPr>
          <p:cNvPr id="375" name="1 Título"/>
          <p:cNvSpPr txBox="1"/>
          <p:nvPr/>
        </p:nvSpPr>
        <p:spPr>
          <a:xfrm>
            <a:off x="1194092" y="500677"/>
            <a:ext cx="5729223" cy="2219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defTabSz="914400">
              <a:defRPr sz="1600"/>
            </a:lvl1pPr>
          </a:lstStyle>
          <a:p>
            <a:r>
              <a:t>Creación de informes de prueba</a:t>
            </a:r>
          </a:p>
        </p:txBody>
      </p:sp>
      <p:pic>
        <p:nvPicPr>
          <p:cNvPr id="3" name="Imagen 2">
            <a:extLst>
              <a:ext uri="{FF2B5EF4-FFF2-40B4-BE49-F238E27FC236}">
                <a16:creationId xmlns:a16="http://schemas.microsoft.com/office/drawing/2014/main" id="{4DD39A6B-0EEC-1402-0202-79276FE8EE31}"/>
              </a:ext>
            </a:extLst>
          </p:cNvPr>
          <p:cNvPicPr>
            <a:picLocks noChangeAspect="1"/>
          </p:cNvPicPr>
          <p:nvPr/>
        </p:nvPicPr>
        <p:blipFill>
          <a:blip r:embed="rId2"/>
          <a:stretch>
            <a:fillRect/>
          </a:stretch>
        </p:blipFill>
        <p:spPr>
          <a:xfrm>
            <a:off x="405902" y="1806428"/>
            <a:ext cx="2705334" cy="594412"/>
          </a:xfrm>
          <a:prstGeom prst="rect">
            <a:avLst/>
          </a:prstGeom>
        </p:spPr>
      </p:pic>
      <p:pic>
        <p:nvPicPr>
          <p:cNvPr id="5" name="Imagen 4">
            <a:extLst>
              <a:ext uri="{FF2B5EF4-FFF2-40B4-BE49-F238E27FC236}">
                <a16:creationId xmlns:a16="http://schemas.microsoft.com/office/drawing/2014/main" id="{79CE48B2-BF78-C8A2-78BA-381C31FCCBBF}"/>
              </a:ext>
            </a:extLst>
          </p:cNvPr>
          <p:cNvPicPr>
            <a:picLocks noChangeAspect="1"/>
          </p:cNvPicPr>
          <p:nvPr/>
        </p:nvPicPr>
        <p:blipFill>
          <a:blip r:embed="rId3"/>
          <a:stretch>
            <a:fillRect/>
          </a:stretch>
        </p:blipFill>
        <p:spPr>
          <a:xfrm>
            <a:off x="4278866" y="1684586"/>
            <a:ext cx="6622015" cy="4970737"/>
          </a:xfrm>
          <a:prstGeom prst="rect">
            <a:avLst/>
          </a:prstGeom>
        </p:spPr>
      </p:pic>
    </p:spTree>
    <p:extLst>
      <p:ext uri="{BB962C8B-B14F-4D97-AF65-F5344CB8AC3E}">
        <p14:creationId xmlns:p14="http://schemas.microsoft.com/office/powerpoint/2010/main" val="426317352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Title 25"/>
          <p:cNvSpPr txBox="1">
            <a:spLocks noGrp="1"/>
          </p:cNvSpPr>
          <p:nvPr>
            <p:ph type="title"/>
          </p:nvPr>
        </p:nvSpPr>
        <p:spPr>
          <a:xfrm>
            <a:off x="1194093" y="58839"/>
            <a:ext cx="7302207" cy="369334"/>
          </a:xfrm>
          <a:prstGeom prst="rect">
            <a:avLst/>
          </a:prstGeom>
        </p:spPr>
        <p:txBody>
          <a:bodyPr/>
          <a:lstStyle>
            <a:lvl1pPr indent="36000">
              <a:lnSpc>
                <a:spcPct val="150000"/>
              </a:lnSpc>
              <a:defRPr sz="1600"/>
            </a:lvl1pPr>
          </a:lstStyle>
          <a:p>
            <a:r>
              <a:t>Scripts de pruebas.</a:t>
            </a:r>
          </a:p>
        </p:txBody>
      </p:sp>
      <p:sp>
        <p:nvSpPr>
          <p:cNvPr id="374" name="Subtitle 26"/>
          <p:cNvSpPr txBox="1">
            <a:spLocks noGrp="1"/>
          </p:cNvSpPr>
          <p:nvPr>
            <p:ph type="body" idx="1"/>
          </p:nvPr>
        </p:nvSpPr>
        <p:spPr>
          <a:xfrm>
            <a:off x="212035" y="1126434"/>
            <a:ext cx="11728175" cy="5420417"/>
          </a:xfrm>
          <a:prstGeom prst="rect">
            <a:avLst/>
          </a:prstGeom>
        </p:spPr>
        <p:txBody>
          <a:bodyPr/>
          <a:lstStyle/>
          <a:p>
            <a:pPr marL="0" indent="0">
              <a:spcBef>
                <a:spcPts val="1900"/>
              </a:spcBef>
              <a:buSzTx/>
              <a:buNone/>
              <a:defRPr sz="1600"/>
            </a:pPr>
            <a:r>
              <a:rPr lang="es-ES" dirty="0"/>
              <a:t>Informe generado</a:t>
            </a:r>
            <a:endParaRPr dirty="0"/>
          </a:p>
          <a:p>
            <a:pPr marL="0" indent="0">
              <a:spcBef>
                <a:spcPts val="1900"/>
              </a:spcBef>
              <a:buSzTx/>
              <a:buNone/>
              <a:defRPr sz="1600"/>
            </a:pPr>
            <a:endParaRPr dirty="0"/>
          </a:p>
          <a:p>
            <a:pPr marL="0" indent="0">
              <a:buSzTx/>
              <a:buNone/>
              <a:defRPr sz="1600"/>
            </a:pPr>
            <a:endParaRPr dirty="0"/>
          </a:p>
          <a:p>
            <a:pPr marL="0" indent="0" defTabSz="457200">
              <a:spcBef>
                <a:spcPts val="1900"/>
              </a:spcBef>
              <a:buSzTx/>
              <a:buNone/>
              <a:defRPr sz="1600"/>
            </a:pPr>
            <a:endParaRPr dirty="0"/>
          </a:p>
        </p:txBody>
      </p:sp>
      <p:sp>
        <p:nvSpPr>
          <p:cNvPr id="375" name="1 Título"/>
          <p:cNvSpPr txBox="1"/>
          <p:nvPr/>
        </p:nvSpPr>
        <p:spPr>
          <a:xfrm>
            <a:off x="1194092" y="500677"/>
            <a:ext cx="5729223" cy="2219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defTabSz="914400">
              <a:defRPr sz="1600"/>
            </a:lvl1pPr>
          </a:lstStyle>
          <a:p>
            <a:r>
              <a:t>Creación de informes de prueba</a:t>
            </a:r>
          </a:p>
        </p:txBody>
      </p:sp>
      <p:pic>
        <p:nvPicPr>
          <p:cNvPr id="3" name="Imagen 2">
            <a:extLst>
              <a:ext uri="{FF2B5EF4-FFF2-40B4-BE49-F238E27FC236}">
                <a16:creationId xmlns:a16="http://schemas.microsoft.com/office/drawing/2014/main" id="{C69417B9-BA7E-89D7-ABE7-AA4F587ED079}"/>
              </a:ext>
            </a:extLst>
          </p:cNvPr>
          <p:cNvPicPr>
            <a:picLocks noChangeAspect="1"/>
          </p:cNvPicPr>
          <p:nvPr/>
        </p:nvPicPr>
        <p:blipFill>
          <a:blip r:embed="rId2"/>
          <a:stretch>
            <a:fillRect/>
          </a:stretch>
        </p:blipFill>
        <p:spPr>
          <a:xfrm>
            <a:off x="914400" y="1887639"/>
            <a:ext cx="9976207" cy="4469684"/>
          </a:xfrm>
          <a:prstGeom prst="rect">
            <a:avLst/>
          </a:prstGeom>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Title 25"/>
          <p:cNvSpPr txBox="1">
            <a:spLocks noGrp="1"/>
          </p:cNvSpPr>
          <p:nvPr>
            <p:ph type="title"/>
          </p:nvPr>
        </p:nvSpPr>
        <p:spPr>
          <a:xfrm>
            <a:off x="1194093" y="58839"/>
            <a:ext cx="7302207" cy="369334"/>
          </a:xfrm>
          <a:prstGeom prst="rect">
            <a:avLst/>
          </a:prstGeom>
        </p:spPr>
        <p:txBody>
          <a:bodyPr/>
          <a:lstStyle>
            <a:lvl1pPr indent="36000">
              <a:lnSpc>
                <a:spcPct val="150000"/>
              </a:lnSpc>
              <a:defRPr sz="1600"/>
            </a:lvl1pPr>
          </a:lstStyle>
          <a:p>
            <a:r>
              <a:t>Mejora de la escritura de las pruebas.</a:t>
            </a:r>
          </a:p>
        </p:txBody>
      </p:sp>
      <p:sp>
        <p:nvSpPr>
          <p:cNvPr id="384" name="Subtitle 26"/>
          <p:cNvSpPr txBox="1">
            <a:spLocks noGrp="1"/>
          </p:cNvSpPr>
          <p:nvPr>
            <p:ph type="body" idx="1"/>
          </p:nvPr>
        </p:nvSpPr>
        <p:spPr>
          <a:xfrm>
            <a:off x="212035" y="1126434"/>
            <a:ext cx="11728175" cy="5420417"/>
          </a:xfrm>
          <a:prstGeom prst="rect">
            <a:avLst/>
          </a:prstGeom>
        </p:spPr>
        <p:txBody>
          <a:bodyPr/>
          <a:lstStyle/>
          <a:p>
            <a:pPr marL="0" indent="0">
              <a:spcBef>
                <a:spcPts val="1900"/>
              </a:spcBef>
              <a:buSzTx/>
              <a:buNone/>
              <a:defRPr sz="1600"/>
            </a:pPr>
            <a:r>
              <a:rPr lang="es-ES" dirty="0"/>
              <a:t>Identificar y trabajar con objetos de elementos en el DOM.</a:t>
            </a:r>
          </a:p>
          <a:p>
            <a:pPr marL="0" indent="0">
              <a:spcBef>
                <a:spcPts val="1900"/>
              </a:spcBef>
              <a:buSzTx/>
              <a:buNone/>
              <a:defRPr sz="1600"/>
            </a:pPr>
            <a:r>
              <a:rPr lang="es-ES" dirty="0"/>
              <a:t>Ejemplo:</a:t>
            </a:r>
          </a:p>
          <a:p>
            <a:pPr marL="0" indent="0">
              <a:spcBef>
                <a:spcPts val="1900"/>
              </a:spcBef>
              <a:buSzTx/>
              <a:buNone/>
              <a:defRPr sz="1600"/>
            </a:pPr>
            <a:endParaRPr lang="es-ES" dirty="0"/>
          </a:p>
          <a:p>
            <a:pPr marL="0" indent="0">
              <a:buSzTx/>
              <a:buNone/>
              <a:defRPr sz="1600"/>
            </a:pPr>
            <a:endParaRPr dirty="0"/>
          </a:p>
          <a:p>
            <a:pPr marL="0" indent="0" defTabSz="457200">
              <a:spcBef>
                <a:spcPts val="1900"/>
              </a:spcBef>
              <a:buSzTx/>
              <a:buNone/>
              <a:defRPr sz="1600"/>
            </a:pPr>
            <a:endParaRPr dirty="0"/>
          </a:p>
        </p:txBody>
      </p:sp>
      <p:sp>
        <p:nvSpPr>
          <p:cNvPr id="385" name="1 Título"/>
          <p:cNvSpPr txBox="1"/>
          <p:nvPr/>
        </p:nvSpPr>
        <p:spPr>
          <a:xfrm>
            <a:off x="1194092" y="500677"/>
            <a:ext cx="5729223" cy="2219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defTabSz="914400">
              <a:defRPr sz="1600"/>
            </a:lvl1pPr>
          </a:lstStyle>
          <a:p>
            <a:r>
              <a:t>Métodos WebElement</a:t>
            </a:r>
          </a:p>
        </p:txBody>
      </p:sp>
      <p:pic>
        <p:nvPicPr>
          <p:cNvPr id="6" name="Imagen 5">
            <a:extLst>
              <a:ext uri="{FF2B5EF4-FFF2-40B4-BE49-F238E27FC236}">
                <a16:creationId xmlns:a16="http://schemas.microsoft.com/office/drawing/2014/main" id="{9319C2C4-DB39-3033-B9EC-8FB559E64646}"/>
              </a:ext>
            </a:extLst>
          </p:cNvPr>
          <p:cNvPicPr>
            <a:picLocks noChangeAspect="1"/>
          </p:cNvPicPr>
          <p:nvPr/>
        </p:nvPicPr>
        <p:blipFill>
          <a:blip r:embed="rId3"/>
          <a:stretch>
            <a:fillRect/>
          </a:stretch>
        </p:blipFill>
        <p:spPr>
          <a:xfrm>
            <a:off x="1316013" y="1901074"/>
            <a:ext cx="7909268" cy="2324706"/>
          </a:xfrm>
          <a:prstGeom prst="rect">
            <a:avLst/>
          </a:prstGeom>
        </p:spPr>
      </p:pic>
      <p:pic>
        <p:nvPicPr>
          <p:cNvPr id="8" name="Imagen 7">
            <a:extLst>
              <a:ext uri="{FF2B5EF4-FFF2-40B4-BE49-F238E27FC236}">
                <a16:creationId xmlns:a16="http://schemas.microsoft.com/office/drawing/2014/main" id="{6EFF7779-E1C4-CDA4-6547-424EFD64D857}"/>
              </a:ext>
            </a:extLst>
          </p:cNvPr>
          <p:cNvPicPr>
            <a:picLocks noChangeAspect="1"/>
          </p:cNvPicPr>
          <p:nvPr/>
        </p:nvPicPr>
        <p:blipFill>
          <a:blip r:embed="rId4"/>
          <a:stretch>
            <a:fillRect/>
          </a:stretch>
        </p:blipFill>
        <p:spPr>
          <a:xfrm>
            <a:off x="1316013" y="4654377"/>
            <a:ext cx="5913632" cy="464860"/>
          </a:xfrm>
          <a:prstGeom prst="rect">
            <a:avLst/>
          </a:prstGeom>
        </p:spPr>
      </p:pic>
      <p:pic>
        <p:nvPicPr>
          <p:cNvPr id="10" name="Imagen 9">
            <a:extLst>
              <a:ext uri="{FF2B5EF4-FFF2-40B4-BE49-F238E27FC236}">
                <a16:creationId xmlns:a16="http://schemas.microsoft.com/office/drawing/2014/main" id="{8957317F-06C8-EF2D-E958-AFD2BD765C63}"/>
              </a:ext>
            </a:extLst>
          </p:cNvPr>
          <p:cNvPicPr>
            <a:picLocks noChangeAspect="1"/>
          </p:cNvPicPr>
          <p:nvPr/>
        </p:nvPicPr>
        <p:blipFill>
          <a:blip r:embed="rId5"/>
          <a:stretch>
            <a:fillRect/>
          </a:stretch>
        </p:blipFill>
        <p:spPr>
          <a:xfrm>
            <a:off x="1316013" y="5575273"/>
            <a:ext cx="6370872" cy="624894"/>
          </a:xfrm>
          <a:prstGeom prst="rect">
            <a:avLst/>
          </a:prstGeom>
        </p:spPr>
      </p:pic>
    </p:spTree>
    <p:extLst>
      <p:ext uri="{BB962C8B-B14F-4D97-AF65-F5344CB8AC3E}">
        <p14:creationId xmlns:p14="http://schemas.microsoft.com/office/powerpoint/2010/main" val="1064784760"/>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1" name="Title 25"/>
          <p:cNvSpPr txBox="1">
            <a:spLocks noGrp="1"/>
          </p:cNvSpPr>
          <p:nvPr>
            <p:ph type="title"/>
          </p:nvPr>
        </p:nvSpPr>
        <p:spPr>
          <a:xfrm>
            <a:off x="1194093" y="58839"/>
            <a:ext cx="7302207" cy="369334"/>
          </a:xfrm>
          <a:prstGeom prst="rect">
            <a:avLst/>
          </a:prstGeom>
        </p:spPr>
        <p:txBody>
          <a:bodyPr/>
          <a:lstStyle>
            <a:lvl1pPr indent="36000">
              <a:lnSpc>
                <a:spcPct val="150000"/>
              </a:lnSpc>
              <a:defRPr sz="1600"/>
            </a:lvl1pPr>
          </a:lstStyle>
          <a:p>
            <a:r>
              <a:t>Mejora de la escritura de las pruebas.</a:t>
            </a:r>
          </a:p>
        </p:txBody>
      </p:sp>
      <p:sp>
        <p:nvSpPr>
          <p:cNvPr id="392" name="Subtitle 26"/>
          <p:cNvSpPr txBox="1">
            <a:spLocks noGrp="1"/>
          </p:cNvSpPr>
          <p:nvPr>
            <p:ph type="body" idx="1"/>
          </p:nvPr>
        </p:nvSpPr>
        <p:spPr>
          <a:xfrm>
            <a:off x="212035" y="1126434"/>
            <a:ext cx="11728175" cy="5420417"/>
          </a:xfrm>
          <a:prstGeom prst="rect">
            <a:avLst/>
          </a:prstGeom>
        </p:spPr>
        <p:txBody>
          <a:bodyPr/>
          <a:lstStyle/>
          <a:p>
            <a:pPr marL="0" indent="0">
              <a:spcBef>
                <a:spcPts val="1900"/>
              </a:spcBef>
              <a:buSzTx/>
              <a:buNone/>
              <a:defRPr sz="1600"/>
            </a:pPr>
            <a:r>
              <a:rPr dirty="0"/>
              <a:t>TODO. </a:t>
            </a:r>
          </a:p>
          <a:p>
            <a:pPr marL="0" indent="0">
              <a:spcBef>
                <a:spcPts val="1900"/>
              </a:spcBef>
              <a:buSzTx/>
              <a:buNone/>
              <a:defRPr sz="1600"/>
            </a:pPr>
            <a:endParaRPr dirty="0"/>
          </a:p>
          <a:p>
            <a:pPr marL="0" indent="0">
              <a:buSzTx/>
              <a:buNone/>
              <a:defRPr sz="1600"/>
            </a:pPr>
            <a:endParaRPr dirty="0"/>
          </a:p>
          <a:p>
            <a:pPr marL="0" indent="0" defTabSz="457200">
              <a:spcBef>
                <a:spcPts val="1900"/>
              </a:spcBef>
              <a:buSzTx/>
              <a:buNone/>
              <a:defRPr sz="1600"/>
            </a:pPr>
            <a:endParaRPr dirty="0"/>
          </a:p>
        </p:txBody>
      </p:sp>
      <p:sp>
        <p:nvSpPr>
          <p:cNvPr id="393" name="1 Título"/>
          <p:cNvSpPr txBox="1"/>
          <p:nvPr/>
        </p:nvSpPr>
        <p:spPr>
          <a:xfrm>
            <a:off x="1194092" y="500677"/>
            <a:ext cx="5729223" cy="2219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defTabSz="914400">
              <a:defRPr sz="1600"/>
            </a:lvl1pPr>
          </a:lstStyle>
          <a:p>
            <a:r>
              <a:t>Modularización de las pruebas</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Rectangle 4"/>
          <p:cNvSpPr/>
          <p:nvPr/>
        </p:nvSpPr>
        <p:spPr>
          <a:xfrm>
            <a:off x="901147" y="2762582"/>
            <a:ext cx="10383375" cy="369333"/>
          </a:xfrm>
          <a:prstGeom prst="rect">
            <a:avLst/>
          </a:prstGeom>
          <a:solidFill>
            <a:srgbClr val="F2F2F2"/>
          </a:solidFill>
          <a:ln>
            <a:solidFill>
              <a:schemeClr val="accent2"/>
            </a:solidFill>
          </a:ln>
        </p:spPr>
        <p:txBody>
          <a:bodyPr lIns="36000" tIns="36000" rIns="36000" bIns="36000"/>
          <a:lstStyle/>
          <a:p>
            <a:pPr algn="ctr" defTabSz="914400">
              <a:spcBef>
                <a:spcPts val="2100"/>
              </a:spcBef>
              <a:tabLst>
                <a:tab pos="6400800" algn="r"/>
                <a:tab pos="8636000" algn="r"/>
              </a:tabLst>
              <a:defRPr sz="1000"/>
            </a:pPr>
            <a:endParaRPr/>
          </a:p>
        </p:txBody>
      </p:sp>
      <p:sp>
        <p:nvSpPr>
          <p:cNvPr id="428" name="Title 1"/>
          <p:cNvSpPr txBox="1">
            <a:spLocks noGrp="1"/>
          </p:cNvSpPr>
          <p:nvPr>
            <p:ph type="title"/>
          </p:nvPr>
        </p:nvSpPr>
        <p:spPr>
          <a:xfrm>
            <a:off x="1194092" y="58839"/>
            <a:ext cx="5729223" cy="369334"/>
          </a:xfrm>
          <a:prstGeom prst="rect">
            <a:avLst/>
          </a:prstGeom>
        </p:spPr>
        <p:txBody>
          <a:bodyPr/>
          <a:lstStyle/>
          <a:p>
            <a:r>
              <a:t>Índice</a:t>
            </a:r>
          </a:p>
        </p:txBody>
      </p:sp>
      <p:sp>
        <p:nvSpPr>
          <p:cNvPr id="429" name="Content Placeholder 1"/>
          <p:cNvSpPr txBox="1"/>
          <p:nvPr/>
        </p:nvSpPr>
        <p:spPr>
          <a:xfrm>
            <a:off x="953197" y="1011010"/>
            <a:ext cx="10583483" cy="55470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378900" indent="-342900" defTabSz="914400">
              <a:lnSpc>
                <a:spcPct val="150000"/>
              </a:lnSpc>
              <a:spcBef>
                <a:spcPts val="400"/>
              </a:spcBef>
              <a:buClr>
                <a:srgbClr val="A6A6A6"/>
              </a:buClr>
              <a:buSzPct val="85000"/>
              <a:buChar char="❑"/>
              <a:defRPr sz="1600" b="1"/>
            </a:pPr>
            <a:r>
              <a:rPr dirty="0" err="1"/>
              <a:t>Introducción</a:t>
            </a:r>
            <a:r>
              <a:rPr dirty="0"/>
              <a:t> a Selenium. </a:t>
            </a:r>
          </a:p>
          <a:p>
            <a:pPr marL="378900" indent="-342900" defTabSz="914400">
              <a:lnSpc>
                <a:spcPct val="150000"/>
              </a:lnSpc>
              <a:spcBef>
                <a:spcPts val="400"/>
              </a:spcBef>
              <a:buClr>
                <a:srgbClr val="A6A6A6"/>
              </a:buClr>
              <a:buSzPct val="85000"/>
              <a:buChar char="❑"/>
              <a:defRPr sz="1600"/>
            </a:pPr>
            <a:r>
              <a:rPr dirty="0" err="1"/>
              <a:t>Utilizando</a:t>
            </a:r>
            <a:r>
              <a:rPr dirty="0"/>
              <a:t> Selenium IDE.</a:t>
            </a:r>
          </a:p>
          <a:p>
            <a:pPr marL="378900" indent="-342900" defTabSz="914400">
              <a:lnSpc>
                <a:spcPct val="150000"/>
              </a:lnSpc>
              <a:spcBef>
                <a:spcPts val="400"/>
              </a:spcBef>
              <a:buClr>
                <a:srgbClr val="A6A6A6"/>
              </a:buClr>
              <a:buSzPct val="85000"/>
              <a:buChar char="❑"/>
              <a:defRPr sz="1600"/>
            </a:pPr>
            <a:r>
              <a:rPr dirty="0" err="1"/>
              <a:t>Configuración</a:t>
            </a:r>
            <a:r>
              <a:rPr dirty="0"/>
              <a:t> Selenium WebDriver.</a:t>
            </a:r>
          </a:p>
          <a:p>
            <a:pPr marL="378900" indent="-342900" defTabSz="914400">
              <a:lnSpc>
                <a:spcPct val="150000"/>
              </a:lnSpc>
              <a:spcBef>
                <a:spcPts val="400"/>
              </a:spcBef>
              <a:buClr>
                <a:srgbClr val="A6A6A6"/>
              </a:buClr>
              <a:buSzPct val="85000"/>
              <a:buChar char="❑"/>
              <a:defRPr sz="1600"/>
            </a:pPr>
            <a:r>
              <a:rPr dirty="0"/>
              <a:t>Scripts de </a:t>
            </a:r>
            <a:r>
              <a:rPr dirty="0" err="1"/>
              <a:t>pruebas</a:t>
            </a:r>
            <a:r>
              <a:rPr dirty="0"/>
              <a:t>. </a:t>
            </a:r>
            <a:endParaRPr lang="es-ES" dirty="0"/>
          </a:p>
          <a:p>
            <a:pPr marL="378900" indent="-342900" defTabSz="914400">
              <a:lnSpc>
                <a:spcPct val="150000"/>
              </a:lnSpc>
              <a:spcBef>
                <a:spcPts val="400"/>
              </a:spcBef>
              <a:buClr>
                <a:srgbClr val="A6A6A6"/>
              </a:buClr>
              <a:buSzPct val="85000"/>
              <a:buChar char="❑"/>
              <a:defRPr sz="1600"/>
            </a:pPr>
            <a:r>
              <a:rPr dirty="0" err="1"/>
              <a:t>Opciones</a:t>
            </a:r>
            <a:r>
              <a:rPr dirty="0"/>
              <a:t> de </a:t>
            </a:r>
            <a:r>
              <a:rPr dirty="0" err="1"/>
              <a:t>rastreo</a:t>
            </a:r>
            <a:r>
              <a:rPr dirty="0"/>
              <a:t> y </a:t>
            </a:r>
            <a:r>
              <a:rPr dirty="0" err="1"/>
              <a:t>trazas</a:t>
            </a:r>
            <a:r>
              <a:rPr dirty="0"/>
              <a:t>.</a:t>
            </a:r>
          </a:p>
          <a:p>
            <a:pPr marL="378900" indent="-342900" defTabSz="914400">
              <a:lnSpc>
                <a:spcPct val="150000"/>
              </a:lnSpc>
              <a:spcBef>
                <a:spcPts val="400"/>
              </a:spcBef>
              <a:buClr>
                <a:srgbClr val="A6A6A6"/>
              </a:buClr>
              <a:buSzPct val="85000"/>
              <a:buChar char="❑"/>
              <a:defRPr sz="1600"/>
            </a:pPr>
            <a:r>
              <a:rPr dirty="0" err="1"/>
              <a:t>Expresiones</a:t>
            </a:r>
            <a:r>
              <a:rPr dirty="0"/>
              <a:t> </a:t>
            </a:r>
            <a:r>
              <a:rPr dirty="0" err="1"/>
              <a:t>regulares</a:t>
            </a:r>
            <a:r>
              <a:rPr dirty="0"/>
              <a:t>.</a:t>
            </a:r>
          </a:p>
          <a:p>
            <a:pPr marL="378900" indent="-342900" defTabSz="914400">
              <a:lnSpc>
                <a:spcPct val="150000"/>
              </a:lnSpc>
              <a:spcBef>
                <a:spcPts val="400"/>
              </a:spcBef>
              <a:buClr>
                <a:srgbClr val="A6A6A6"/>
              </a:buClr>
              <a:buSzPct val="85000"/>
              <a:buChar char="❑"/>
              <a:defRPr sz="1600"/>
            </a:pPr>
            <a:r>
              <a:rPr dirty="0" err="1"/>
              <a:t>Pruebas</a:t>
            </a:r>
            <a:r>
              <a:rPr dirty="0"/>
              <a:t> </a:t>
            </a:r>
            <a:r>
              <a:rPr dirty="0" err="1"/>
              <a:t>basadas</a:t>
            </a:r>
            <a:r>
              <a:rPr dirty="0"/>
              <a:t> </a:t>
            </a:r>
            <a:r>
              <a:rPr dirty="0" err="1"/>
              <a:t>en</a:t>
            </a:r>
            <a:r>
              <a:rPr dirty="0"/>
              <a:t> </a:t>
            </a:r>
            <a:r>
              <a:rPr dirty="0" err="1"/>
              <a:t>datos</a:t>
            </a:r>
            <a:r>
              <a:rPr dirty="0"/>
              <a:t>.</a:t>
            </a:r>
          </a:p>
          <a:p>
            <a:pPr marL="378900" indent="-342900" defTabSz="914400">
              <a:lnSpc>
                <a:spcPct val="150000"/>
              </a:lnSpc>
              <a:spcBef>
                <a:spcPts val="400"/>
              </a:spcBef>
              <a:buClr>
                <a:srgbClr val="A6A6A6"/>
              </a:buClr>
              <a:buSzPct val="85000"/>
              <a:buChar char="❑"/>
              <a:defRPr sz="1600"/>
            </a:pPr>
            <a:r>
              <a:rPr dirty="0" err="1"/>
              <a:t>Trabajar</a:t>
            </a:r>
            <a:r>
              <a:rPr dirty="0"/>
              <a:t> con bases de </a:t>
            </a:r>
            <a:r>
              <a:rPr dirty="0" err="1"/>
              <a:t>datos</a:t>
            </a:r>
            <a:endParaRPr dirty="0"/>
          </a:p>
          <a:p>
            <a:pPr marL="378900" indent="-342900" defTabSz="914400">
              <a:lnSpc>
                <a:spcPct val="150000"/>
              </a:lnSpc>
              <a:spcBef>
                <a:spcPts val="400"/>
              </a:spcBef>
              <a:buClr>
                <a:srgbClr val="A6A6A6"/>
              </a:buClr>
              <a:buSzPct val="85000"/>
              <a:buChar char="❑"/>
              <a:defRPr sz="1600"/>
            </a:pPr>
            <a:r>
              <a:rPr dirty="0" err="1"/>
              <a:t>Pruebas</a:t>
            </a:r>
            <a:r>
              <a:rPr dirty="0"/>
              <a:t> Multi Browser</a:t>
            </a:r>
          </a:p>
          <a:p>
            <a:pPr marL="378900" indent="-342900" defTabSz="914400">
              <a:lnSpc>
                <a:spcPct val="150000"/>
              </a:lnSpc>
              <a:spcBef>
                <a:spcPts val="400"/>
              </a:spcBef>
              <a:buClr>
                <a:srgbClr val="A6A6A6"/>
              </a:buClr>
              <a:buSzPct val="85000"/>
              <a:buChar char="❑"/>
              <a:defRPr sz="1600"/>
            </a:pPr>
            <a:r>
              <a:rPr dirty="0"/>
              <a:t>Selenium Grid</a:t>
            </a:r>
          </a:p>
          <a:p>
            <a:pPr marL="378900" indent="-342900" defTabSz="914400">
              <a:lnSpc>
                <a:spcPct val="150000"/>
              </a:lnSpc>
              <a:spcBef>
                <a:spcPts val="400"/>
              </a:spcBef>
              <a:buClr>
                <a:srgbClr val="A6A6A6"/>
              </a:buClr>
              <a:buSzPct val="85000"/>
              <a:buChar char="❑"/>
              <a:defRPr sz="1600"/>
            </a:pPr>
            <a:r>
              <a:rPr dirty="0" err="1"/>
              <a:t>Pruebas</a:t>
            </a:r>
            <a:r>
              <a:rPr dirty="0"/>
              <a:t> de </a:t>
            </a:r>
            <a:r>
              <a:rPr dirty="0" err="1"/>
              <a:t>aplicaciones</a:t>
            </a:r>
            <a:r>
              <a:rPr dirty="0"/>
              <a:t> </a:t>
            </a:r>
            <a:r>
              <a:rPr dirty="0" err="1"/>
              <a:t>móviles</a:t>
            </a:r>
            <a:endParaRPr sz="2000" dirty="0"/>
          </a:p>
          <a:p>
            <a:pPr marL="514350" lvl="1" indent="-514350" defTabSz="914400">
              <a:spcBef>
                <a:spcPts val="400"/>
              </a:spcBef>
              <a:buClr>
                <a:srgbClr val="000000"/>
              </a:buClr>
              <a:buSzPct val="85000"/>
              <a:buAutoNum type="romanUcPeriod"/>
              <a:defRPr sz="1200"/>
            </a:pPr>
            <a:endParaRPr sz="2000" dirty="0"/>
          </a:p>
          <a:p>
            <a:pPr defTabSz="914400">
              <a:lnSpc>
                <a:spcPct val="200000"/>
              </a:lnSpc>
              <a:defRPr sz="1200" b="1"/>
            </a:pPr>
            <a:endParaRPr sz="2000" dirty="0"/>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Title 25"/>
          <p:cNvSpPr txBox="1">
            <a:spLocks noGrp="1"/>
          </p:cNvSpPr>
          <p:nvPr>
            <p:ph type="title"/>
          </p:nvPr>
        </p:nvSpPr>
        <p:spPr>
          <a:xfrm>
            <a:off x="1194093" y="58839"/>
            <a:ext cx="7302207" cy="369334"/>
          </a:xfrm>
          <a:prstGeom prst="rect">
            <a:avLst/>
          </a:prstGeom>
        </p:spPr>
        <p:txBody>
          <a:bodyPr/>
          <a:lstStyle>
            <a:lvl1pPr indent="36000">
              <a:lnSpc>
                <a:spcPct val="150000"/>
              </a:lnSpc>
              <a:defRPr sz="1600"/>
            </a:lvl1pPr>
          </a:lstStyle>
          <a:p>
            <a:r>
              <a:t>Opciones de rastreo y trazas.</a:t>
            </a:r>
          </a:p>
        </p:txBody>
      </p:sp>
      <p:sp>
        <p:nvSpPr>
          <p:cNvPr id="434" name="Subtitle 26"/>
          <p:cNvSpPr txBox="1">
            <a:spLocks noGrp="1"/>
          </p:cNvSpPr>
          <p:nvPr>
            <p:ph type="body" idx="1"/>
          </p:nvPr>
        </p:nvSpPr>
        <p:spPr>
          <a:xfrm>
            <a:off x="212035" y="1126434"/>
            <a:ext cx="11728175" cy="5420417"/>
          </a:xfrm>
          <a:prstGeom prst="rect">
            <a:avLst/>
          </a:prstGeom>
        </p:spPr>
        <p:txBody>
          <a:bodyPr/>
          <a:lstStyle/>
          <a:p>
            <a:pPr marL="0" indent="0">
              <a:spcBef>
                <a:spcPts val="1900"/>
              </a:spcBef>
              <a:buSzTx/>
              <a:buNone/>
              <a:defRPr sz="1600"/>
            </a:pPr>
            <a:r>
              <a:rPr lang="es-ES" dirty="0"/>
              <a:t>Utilizando la clase </a:t>
            </a:r>
            <a:r>
              <a:rPr lang="es-ES" dirty="0" err="1"/>
              <a:t>TakesScreenshot</a:t>
            </a:r>
            <a:r>
              <a:rPr lang="es-ES" dirty="0"/>
              <a:t> es posible realizar capturas de pantalla en </a:t>
            </a:r>
            <a:r>
              <a:rPr lang="es-ES" dirty="0" err="1"/>
              <a:t>Selenium</a:t>
            </a:r>
            <a:endParaRPr dirty="0"/>
          </a:p>
          <a:p>
            <a:pPr marL="0" indent="0">
              <a:spcBef>
                <a:spcPts val="1900"/>
              </a:spcBef>
              <a:buSzTx/>
              <a:buNone/>
              <a:defRPr sz="1600"/>
            </a:pPr>
            <a:endParaRPr dirty="0"/>
          </a:p>
          <a:p>
            <a:pPr marL="0" indent="0">
              <a:buSzTx/>
              <a:buNone/>
              <a:defRPr sz="1600"/>
            </a:pPr>
            <a:endParaRPr dirty="0"/>
          </a:p>
          <a:p>
            <a:pPr marL="0" indent="0" defTabSz="457200">
              <a:spcBef>
                <a:spcPts val="1900"/>
              </a:spcBef>
              <a:buSzTx/>
              <a:buNone/>
              <a:defRPr sz="1600"/>
            </a:pPr>
            <a:endParaRPr dirty="0"/>
          </a:p>
        </p:txBody>
      </p:sp>
      <p:sp>
        <p:nvSpPr>
          <p:cNvPr id="435" name="1 Título"/>
          <p:cNvSpPr txBox="1"/>
          <p:nvPr/>
        </p:nvSpPr>
        <p:spPr>
          <a:xfrm>
            <a:off x="1194092" y="500677"/>
            <a:ext cx="5729223" cy="2219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defTabSz="914400">
              <a:defRPr sz="1600"/>
            </a:lvl1pPr>
          </a:lstStyle>
          <a:p>
            <a:r>
              <a:t>Adición de capturas de pantalla en archivos</a:t>
            </a:r>
          </a:p>
        </p:txBody>
      </p:sp>
      <p:pic>
        <p:nvPicPr>
          <p:cNvPr id="3" name="Imagen 2">
            <a:extLst>
              <a:ext uri="{FF2B5EF4-FFF2-40B4-BE49-F238E27FC236}">
                <a16:creationId xmlns:a16="http://schemas.microsoft.com/office/drawing/2014/main" id="{B2D20D9F-DF3F-A477-2E19-D60DC374C7A8}"/>
              </a:ext>
            </a:extLst>
          </p:cNvPr>
          <p:cNvPicPr>
            <a:picLocks noChangeAspect="1"/>
          </p:cNvPicPr>
          <p:nvPr/>
        </p:nvPicPr>
        <p:blipFill>
          <a:blip r:embed="rId2"/>
          <a:stretch>
            <a:fillRect/>
          </a:stretch>
        </p:blipFill>
        <p:spPr>
          <a:xfrm>
            <a:off x="434687" y="2001462"/>
            <a:ext cx="10797019" cy="2509578"/>
          </a:xfrm>
          <a:prstGeom prst="rect">
            <a:avLst/>
          </a:prstGeom>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Title 25"/>
          <p:cNvSpPr txBox="1">
            <a:spLocks noGrp="1"/>
          </p:cNvSpPr>
          <p:nvPr>
            <p:ph type="title"/>
          </p:nvPr>
        </p:nvSpPr>
        <p:spPr>
          <a:xfrm>
            <a:off x="1194093" y="58839"/>
            <a:ext cx="7302207" cy="369334"/>
          </a:xfrm>
          <a:prstGeom prst="rect">
            <a:avLst/>
          </a:prstGeom>
        </p:spPr>
        <p:txBody>
          <a:bodyPr/>
          <a:lstStyle>
            <a:lvl1pPr indent="36000">
              <a:lnSpc>
                <a:spcPct val="150000"/>
              </a:lnSpc>
              <a:defRPr sz="1600"/>
            </a:lvl1pPr>
          </a:lstStyle>
          <a:p>
            <a:r>
              <a:t>Opciones de rastreo y trazas.</a:t>
            </a:r>
          </a:p>
        </p:txBody>
      </p:sp>
      <p:sp>
        <p:nvSpPr>
          <p:cNvPr id="438" name="Subtitle 26"/>
          <p:cNvSpPr txBox="1">
            <a:spLocks noGrp="1"/>
          </p:cNvSpPr>
          <p:nvPr>
            <p:ph type="body" idx="1"/>
          </p:nvPr>
        </p:nvSpPr>
        <p:spPr>
          <a:xfrm>
            <a:off x="212035" y="1126434"/>
            <a:ext cx="11728175" cy="5420417"/>
          </a:xfrm>
          <a:prstGeom prst="rect">
            <a:avLst/>
          </a:prstGeom>
        </p:spPr>
        <p:txBody>
          <a:bodyPr/>
          <a:lstStyle/>
          <a:p>
            <a:pPr marL="0" indent="0">
              <a:spcBef>
                <a:spcPts val="1900"/>
              </a:spcBef>
              <a:buSzTx/>
              <a:buNone/>
              <a:defRPr sz="1600"/>
            </a:pPr>
            <a:r>
              <a:rPr lang="es-ES" dirty="0"/>
              <a:t>Los informes son otra forma de rastreo.</a:t>
            </a:r>
            <a:endParaRPr dirty="0"/>
          </a:p>
          <a:p>
            <a:pPr marL="0" indent="0">
              <a:spcBef>
                <a:spcPts val="1900"/>
              </a:spcBef>
              <a:buSzTx/>
              <a:buNone/>
              <a:defRPr sz="1600"/>
            </a:pPr>
            <a:endParaRPr dirty="0"/>
          </a:p>
          <a:p>
            <a:pPr marL="0" indent="0">
              <a:buSzTx/>
              <a:buNone/>
              <a:defRPr sz="1600"/>
            </a:pPr>
            <a:endParaRPr dirty="0"/>
          </a:p>
          <a:p>
            <a:pPr marL="0" indent="0" defTabSz="457200">
              <a:spcBef>
                <a:spcPts val="1900"/>
              </a:spcBef>
              <a:buSzTx/>
              <a:buNone/>
              <a:defRPr sz="1600"/>
            </a:pPr>
            <a:endParaRPr dirty="0"/>
          </a:p>
        </p:txBody>
      </p:sp>
      <p:sp>
        <p:nvSpPr>
          <p:cNvPr id="439" name="1 Título"/>
          <p:cNvSpPr txBox="1"/>
          <p:nvPr/>
        </p:nvSpPr>
        <p:spPr>
          <a:xfrm>
            <a:off x="1194092" y="500677"/>
            <a:ext cx="5729223" cy="2219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defTabSz="914400">
              <a:defRPr sz="1600"/>
            </a:lvl1pPr>
          </a:lstStyle>
          <a:p>
            <a:r>
              <a:t>Diferentes opciones de registro</a:t>
            </a:r>
          </a:p>
        </p:txBody>
      </p:sp>
      <p:pic>
        <p:nvPicPr>
          <p:cNvPr id="2" name="Imagen 1">
            <a:extLst>
              <a:ext uri="{FF2B5EF4-FFF2-40B4-BE49-F238E27FC236}">
                <a16:creationId xmlns:a16="http://schemas.microsoft.com/office/drawing/2014/main" id="{EE7E1DD9-1589-6C52-CE9D-2959D9680CD2}"/>
              </a:ext>
            </a:extLst>
          </p:cNvPr>
          <p:cNvPicPr>
            <a:picLocks noChangeAspect="1"/>
          </p:cNvPicPr>
          <p:nvPr/>
        </p:nvPicPr>
        <p:blipFill>
          <a:blip r:embed="rId2"/>
          <a:stretch>
            <a:fillRect/>
          </a:stretch>
        </p:blipFill>
        <p:spPr>
          <a:xfrm>
            <a:off x="914400" y="1887639"/>
            <a:ext cx="9976207" cy="4469684"/>
          </a:xfrm>
          <a:prstGeom prst="rect">
            <a:avLst/>
          </a:prstGeom>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Rectangle 4"/>
          <p:cNvSpPr/>
          <p:nvPr/>
        </p:nvSpPr>
        <p:spPr>
          <a:xfrm>
            <a:off x="901147" y="3183073"/>
            <a:ext cx="10383375" cy="369333"/>
          </a:xfrm>
          <a:prstGeom prst="rect">
            <a:avLst/>
          </a:prstGeom>
          <a:solidFill>
            <a:srgbClr val="F2F2F2"/>
          </a:solidFill>
          <a:ln>
            <a:solidFill>
              <a:schemeClr val="accent2"/>
            </a:solidFill>
          </a:ln>
        </p:spPr>
        <p:txBody>
          <a:bodyPr lIns="36000" tIns="36000" rIns="36000" bIns="36000"/>
          <a:lstStyle/>
          <a:p>
            <a:pPr algn="ctr" defTabSz="914400">
              <a:spcBef>
                <a:spcPts val="2100"/>
              </a:spcBef>
              <a:tabLst>
                <a:tab pos="6400800" algn="r"/>
                <a:tab pos="8636000" algn="r"/>
              </a:tabLst>
              <a:defRPr sz="1000"/>
            </a:pPr>
            <a:endParaRPr/>
          </a:p>
        </p:txBody>
      </p:sp>
      <p:sp>
        <p:nvSpPr>
          <p:cNvPr id="442" name="Title 1"/>
          <p:cNvSpPr txBox="1">
            <a:spLocks noGrp="1"/>
          </p:cNvSpPr>
          <p:nvPr>
            <p:ph type="title"/>
          </p:nvPr>
        </p:nvSpPr>
        <p:spPr>
          <a:xfrm>
            <a:off x="1194092" y="58839"/>
            <a:ext cx="5729223" cy="369334"/>
          </a:xfrm>
          <a:prstGeom prst="rect">
            <a:avLst/>
          </a:prstGeom>
        </p:spPr>
        <p:txBody>
          <a:bodyPr/>
          <a:lstStyle/>
          <a:p>
            <a:r>
              <a:t>Índice</a:t>
            </a:r>
          </a:p>
        </p:txBody>
      </p:sp>
      <p:sp>
        <p:nvSpPr>
          <p:cNvPr id="443" name="Content Placeholder 1"/>
          <p:cNvSpPr txBox="1"/>
          <p:nvPr/>
        </p:nvSpPr>
        <p:spPr>
          <a:xfrm>
            <a:off x="953197" y="1011010"/>
            <a:ext cx="10583483" cy="55470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378900" indent="-342900" defTabSz="914400">
              <a:lnSpc>
                <a:spcPct val="150000"/>
              </a:lnSpc>
              <a:spcBef>
                <a:spcPts val="400"/>
              </a:spcBef>
              <a:buClr>
                <a:srgbClr val="A6A6A6"/>
              </a:buClr>
              <a:buSzPct val="85000"/>
              <a:buChar char="❑"/>
              <a:defRPr sz="1600" b="1"/>
            </a:pPr>
            <a:r>
              <a:rPr dirty="0" err="1"/>
              <a:t>Introducción</a:t>
            </a:r>
            <a:r>
              <a:rPr dirty="0"/>
              <a:t> a Selenium. </a:t>
            </a:r>
          </a:p>
          <a:p>
            <a:pPr marL="378900" indent="-342900" defTabSz="914400">
              <a:lnSpc>
                <a:spcPct val="150000"/>
              </a:lnSpc>
              <a:spcBef>
                <a:spcPts val="400"/>
              </a:spcBef>
              <a:buClr>
                <a:srgbClr val="A6A6A6"/>
              </a:buClr>
              <a:buSzPct val="85000"/>
              <a:buChar char="❑"/>
              <a:defRPr sz="1600"/>
            </a:pPr>
            <a:r>
              <a:rPr dirty="0" err="1"/>
              <a:t>Utilizando</a:t>
            </a:r>
            <a:r>
              <a:rPr dirty="0"/>
              <a:t> Selenium IDE.</a:t>
            </a:r>
          </a:p>
          <a:p>
            <a:pPr marL="378900" indent="-342900" defTabSz="914400">
              <a:lnSpc>
                <a:spcPct val="150000"/>
              </a:lnSpc>
              <a:spcBef>
                <a:spcPts val="400"/>
              </a:spcBef>
              <a:buClr>
                <a:srgbClr val="A6A6A6"/>
              </a:buClr>
              <a:buSzPct val="85000"/>
              <a:buChar char="❑"/>
              <a:defRPr sz="1600"/>
            </a:pPr>
            <a:r>
              <a:rPr dirty="0" err="1"/>
              <a:t>Configuración</a:t>
            </a:r>
            <a:r>
              <a:rPr dirty="0"/>
              <a:t> Selenium WebDriver.</a:t>
            </a:r>
          </a:p>
          <a:p>
            <a:pPr marL="378900" indent="-342900" defTabSz="914400">
              <a:lnSpc>
                <a:spcPct val="150000"/>
              </a:lnSpc>
              <a:spcBef>
                <a:spcPts val="400"/>
              </a:spcBef>
              <a:buClr>
                <a:srgbClr val="A6A6A6"/>
              </a:buClr>
              <a:buSzPct val="85000"/>
              <a:buChar char="❑"/>
              <a:defRPr sz="1600"/>
            </a:pPr>
            <a:r>
              <a:rPr dirty="0"/>
              <a:t>Scripts de </a:t>
            </a:r>
            <a:r>
              <a:rPr dirty="0" err="1"/>
              <a:t>pruebas</a:t>
            </a:r>
            <a:r>
              <a:rPr lang="es-ES" dirty="0"/>
              <a:t>. </a:t>
            </a:r>
          </a:p>
          <a:p>
            <a:pPr marL="378900" indent="-342900" defTabSz="914400">
              <a:lnSpc>
                <a:spcPct val="150000"/>
              </a:lnSpc>
              <a:spcBef>
                <a:spcPts val="400"/>
              </a:spcBef>
              <a:buClr>
                <a:srgbClr val="A6A6A6"/>
              </a:buClr>
              <a:buSzPct val="85000"/>
              <a:buChar char="❑"/>
              <a:defRPr sz="1600"/>
            </a:pPr>
            <a:r>
              <a:rPr lang="es-ES" dirty="0"/>
              <a:t>O</a:t>
            </a:r>
            <a:r>
              <a:rPr dirty="0" err="1"/>
              <a:t>pciones</a:t>
            </a:r>
            <a:r>
              <a:rPr dirty="0"/>
              <a:t> de </a:t>
            </a:r>
            <a:r>
              <a:rPr dirty="0" err="1"/>
              <a:t>rastreo</a:t>
            </a:r>
            <a:r>
              <a:rPr dirty="0"/>
              <a:t> y </a:t>
            </a:r>
            <a:r>
              <a:rPr dirty="0" err="1"/>
              <a:t>trazas</a:t>
            </a:r>
            <a:r>
              <a:rPr dirty="0"/>
              <a:t>.</a:t>
            </a:r>
          </a:p>
          <a:p>
            <a:pPr marL="378900" indent="-342900" defTabSz="914400">
              <a:lnSpc>
                <a:spcPct val="150000"/>
              </a:lnSpc>
              <a:spcBef>
                <a:spcPts val="400"/>
              </a:spcBef>
              <a:buClr>
                <a:srgbClr val="A6A6A6"/>
              </a:buClr>
              <a:buSzPct val="85000"/>
              <a:buChar char="❑"/>
              <a:defRPr sz="1600"/>
            </a:pPr>
            <a:r>
              <a:rPr dirty="0" err="1"/>
              <a:t>Expresiones</a:t>
            </a:r>
            <a:r>
              <a:rPr dirty="0"/>
              <a:t> </a:t>
            </a:r>
            <a:r>
              <a:rPr dirty="0" err="1"/>
              <a:t>regulares</a:t>
            </a:r>
            <a:r>
              <a:rPr dirty="0"/>
              <a:t>.</a:t>
            </a:r>
          </a:p>
          <a:p>
            <a:pPr marL="378900" indent="-342900" defTabSz="914400">
              <a:lnSpc>
                <a:spcPct val="150000"/>
              </a:lnSpc>
              <a:spcBef>
                <a:spcPts val="400"/>
              </a:spcBef>
              <a:buClr>
                <a:srgbClr val="A6A6A6"/>
              </a:buClr>
              <a:buSzPct val="85000"/>
              <a:buChar char="❑"/>
              <a:defRPr sz="1600"/>
            </a:pPr>
            <a:r>
              <a:rPr dirty="0" err="1"/>
              <a:t>Pruebas</a:t>
            </a:r>
            <a:r>
              <a:rPr dirty="0"/>
              <a:t> </a:t>
            </a:r>
            <a:r>
              <a:rPr dirty="0" err="1"/>
              <a:t>basadas</a:t>
            </a:r>
            <a:r>
              <a:rPr dirty="0"/>
              <a:t> </a:t>
            </a:r>
            <a:r>
              <a:rPr dirty="0" err="1"/>
              <a:t>en</a:t>
            </a:r>
            <a:r>
              <a:rPr dirty="0"/>
              <a:t> </a:t>
            </a:r>
            <a:r>
              <a:rPr dirty="0" err="1"/>
              <a:t>datos</a:t>
            </a:r>
            <a:r>
              <a:rPr dirty="0"/>
              <a:t>.</a:t>
            </a:r>
          </a:p>
          <a:p>
            <a:pPr marL="378900" indent="-342900" defTabSz="914400">
              <a:lnSpc>
                <a:spcPct val="150000"/>
              </a:lnSpc>
              <a:spcBef>
                <a:spcPts val="400"/>
              </a:spcBef>
              <a:buClr>
                <a:srgbClr val="A6A6A6"/>
              </a:buClr>
              <a:buSzPct val="85000"/>
              <a:buChar char="❑"/>
              <a:defRPr sz="1600"/>
            </a:pPr>
            <a:r>
              <a:rPr dirty="0" err="1"/>
              <a:t>Trabajar</a:t>
            </a:r>
            <a:r>
              <a:rPr dirty="0"/>
              <a:t> con bases de </a:t>
            </a:r>
            <a:r>
              <a:rPr dirty="0" err="1"/>
              <a:t>datos</a:t>
            </a:r>
            <a:endParaRPr dirty="0"/>
          </a:p>
          <a:p>
            <a:pPr marL="378900" indent="-342900" defTabSz="914400">
              <a:lnSpc>
                <a:spcPct val="150000"/>
              </a:lnSpc>
              <a:spcBef>
                <a:spcPts val="400"/>
              </a:spcBef>
              <a:buClr>
                <a:srgbClr val="A6A6A6"/>
              </a:buClr>
              <a:buSzPct val="85000"/>
              <a:buChar char="❑"/>
              <a:defRPr sz="1600"/>
            </a:pPr>
            <a:r>
              <a:rPr dirty="0" err="1"/>
              <a:t>Pruebas</a:t>
            </a:r>
            <a:r>
              <a:rPr dirty="0"/>
              <a:t> Multi Browser</a:t>
            </a:r>
          </a:p>
          <a:p>
            <a:pPr marL="378900" indent="-342900" defTabSz="914400">
              <a:lnSpc>
                <a:spcPct val="150000"/>
              </a:lnSpc>
              <a:spcBef>
                <a:spcPts val="400"/>
              </a:spcBef>
              <a:buClr>
                <a:srgbClr val="A6A6A6"/>
              </a:buClr>
              <a:buSzPct val="85000"/>
              <a:buChar char="❑"/>
              <a:defRPr sz="1600"/>
            </a:pPr>
            <a:r>
              <a:rPr dirty="0"/>
              <a:t>Selenium Grid</a:t>
            </a:r>
          </a:p>
          <a:p>
            <a:pPr marL="378900" indent="-342900" defTabSz="914400">
              <a:lnSpc>
                <a:spcPct val="150000"/>
              </a:lnSpc>
              <a:spcBef>
                <a:spcPts val="400"/>
              </a:spcBef>
              <a:buClr>
                <a:srgbClr val="A6A6A6"/>
              </a:buClr>
              <a:buSzPct val="85000"/>
              <a:buChar char="❑"/>
              <a:defRPr sz="1600"/>
            </a:pPr>
            <a:r>
              <a:rPr dirty="0" err="1"/>
              <a:t>Pruebas</a:t>
            </a:r>
            <a:r>
              <a:rPr dirty="0"/>
              <a:t> de </a:t>
            </a:r>
            <a:r>
              <a:rPr dirty="0" err="1"/>
              <a:t>aplicaciones</a:t>
            </a:r>
            <a:r>
              <a:rPr dirty="0"/>
              <a:t> </a:t>
            </a:r>
            <a:r>
              <a:rPr dirty="0" err="1"/>
              <a:t>móviles</a:t>
            </a:r>
            <a:endParaRPr sz="2000" dirty="0"/>
          </a:p>
          <a:p>
            <a:pPr marL="514350" lvl="1" indent="-514350" defTabSz="914400">
              <a:spcBef>
                <a:spcPts val="400"/>
              </a:spcBef>
              <a:buClr>
                <a:srgbClr val="000000"/>
              </a:buClr>
              <a:buSzPct val="85000"/>
              <a:buAutoNum type="romanUcPeriod"/>
              <a:defRPr sz="1200"/>
            </a:pPr>
            <a:endParaRPr sz="2000" dirty="0"/>
          </a:p>
          <a:p>
            <a:pPr defTabSz="914400">
              <a:lnSpc>
                <a:spcPct val="200000"/>
              </a:lnSpc>
              <a:defRPr sz="1200" b="1"/>
            </a:pPr>
            <a:endParaRPr sz="2000" dirty="0"/>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Title 25"/>
          <p:cNvSpPr txBox="1">
            <a:spLocks noGrp="1"/>
          </p:cNvSpPr>
          <p:nvPr>
            <p:ph type="title"/>
          </p:nvPr>
        </p:nvSpPr>
        <p:spPr>
          <a:xfrm>
            <a:off x="1194093" y="58839"/>
            <a:ext cx="7302207" cy="369334"/>
          </a:xfrm>
          <a:prstGeom prst="rect">
            <a:avLst/>
          </a:prstGeom>
        </p:spPr>
        <p:txBody>
          <a:bodyPr/>
          <a:lstStyle>
            <a:lvl1pPr indent="36000">
              <a:lnSpc>
                <a:spcPct val="150000"/>
              </a:lnSpc>
              <a:defRPr sz="1600"/>
            </a:lvl1pPr>
          </a:lstStyle>
          <a:p>
            <a:r>
              <a:t>Expresiones regulares.</a:t>
            </a:r>
          </a:p>
        </p:txBody>
      </p:sp>
      <p:sp>
        <p:nvSpPr>
          <p:cNvPr id="448" name="Subtitle 26"/>
          <p:cNvSpPr txBox="1">
            <a:spLocks noGrp="1"/>
          </p:cNvSpPr>
          <p:nvPr>
            <p:ph type="body" idx="1"/>
          </p:nvPr>
        </p:nvSpPr>
        <p:spPr>
          <a:xfrm>
            <a:off x="212035" y="1126434"/>
            <a:ext cx="11728175" cy="5420417"/>
          </a:xfrm>
          <a:prstGeom prst="rect">
            <a:avLst/>
          </a:prstGeom>
        </p:spPr>
        <p:txBody>
          <a:bodyPr/>
          <a:lstStyle/>
          <a:p>
            <a:pPr marL="0" indent="0">
              <a:spcBef>
                <a:spcPts val="1900"/>
              </a:spcBef>
              <a:buSzTx/>
              <a:buNone/>
              <a:defRPr sz="1600"/>
            </a:pPr>
            <a:r>
              <a:rPr lang="es-ES" dirty="0"/>
              <a:t>Las expresiones regulares son una técnica muy útil para mejorar las pruebas de </a:t>
            </a:r>
            <a:r>
              <a:rPr lang="es-ES" dirty="0" err="1"/>
              <a:t>Selenium</a:t>
            </a:r>
            <a:r>
              <a:rPr lang="es-ES" dirty="0"/>
              <a:t> </a:t>
            </a:r>
            <a:r>
              <a:rPr lang="es-ES" dirty="0" err="1"/>
              <a:t>WebDriver</a:t>
            </a:r>
            <a:r>
              <a:rPr lang="es-ES" dirty="0"/>
              <a:t>.</a:t>
            </a:r>
          </a:p>
          <a:p>
            <a:pPr marL="0" indent="0">
              <a:spcBef>
                <a:spcPts val="1900"/>
              </a:spcBef>
              <a:buSzTx/>
              <a:buNone/>
              <a:defRPr sz="1600"/>
            </a:pPr>
            <a:r>
              <a:rPr lang="es-ES" dirty="0"/>
              <a:t>Se pueden usar para:</a:t>
            </a:r>
            <a:endParaRPr dirty="0"/>
          </a:p>
          <a:p>
            <a:pPr>
              <a:buSzTx/>
              <a:buFont typeface="Wingdings" panose="05000000000000000000" pitchFamily="2" charset="2"/>
              <a:buChar char="q"/>
              <a:defRPr sz="1600"/>
            </a:pPr>
            <a:r>
              <a:rPr lang="es-ES" dirty="0"/>
              <a:t>extraer texto del valor de un elemento web</a:t>
            </a:r>
          </a:p>
          <a:p>
            <a:pPr>
              <a:buSzTx/>
              <a:buFont typeface="Wingdings" panose="05000000000000000000" pitchFamily="2" charset="2"/>
              <a:buChar char="q"/>
              <a:defRPr sz="1600"/>
            </a:pPr>
            <a:r>
              <a:rPr lang="es-ES" dirty="0"/>
              <a:t>validar si un valor coincide con un patrón específico</a:t>
            </a:r>
          </a:p>
          <a:p>
            <a:pPr>
              <a:buSzTx/>
              <a:buFont typeface="Wingdings" panose="05000000000000000000" pitchFamily="2" charset="2"/>
              <a:buChar char="q"/>
              <a:defRPr sz="1600"/>
            </a:pPr>
            <a:r>
              <a:rPr lang="es-ES" dirty="0"/>
              <a:t>validar si una </a:t>
            </a:r>
            <a:r>
              <a:rPr lang="es-ES" dirty="0" err="1"/>
              <a:t>url</a:t>
            </a:r>
            <a:r>
              <a:rPr lang="es-ES" dirty="0"/>
              <a:t> coincide con un patrón</a:t>
            </a:r>
          </a:p>
          <a:p>
            <a:pPr>
              <a:buSzTx/>
              <a:buFont typeface="Wingdings" panose="05000000000000000000" pitchFamily="2" charset="2"/>
              <a:buChar char="q"/>
              <a:defRPr sz="1600"/>
            </a:pPr>
            <a:endParaRPr lang="es-ES" dirty="0"/>
          </a:p>
          <a:p>
            <a:pPr marL="0" indent="0">
              <a:buSzTx/>
              <a:buNone/>
              <a:defRPr sz="1600"/>
            </a:pPr>
            <a:r>
              <a:rPr lang="es-ES" sz="1600" dirty="0"/>
              <a:t>En </a:t>
            </a:r>
            <a:r>
              <a:rPr lang="es-ES" sz="1600" dirty="0" err="1"/>
              <a:t>selenium</a:t>
            </a:r>
            <a:r>
              <a:rPr lang="es-ES" sz="1600" dirty="0"/>
              <a:t>, los patrones de expresiones regulares permiten al usuario realizar muchas tareas que de otro modo serían muy difíciles. Por ejemplo, supongamos que se necesita una prueba para garantizar que una celda de una tabla en particular no contenga nada más que un número. expresión regular: [0-9]+ es un patrón simple que coincidirá con un número decimal de cualquier longitud.</a:t>
            </a:r>
          </a:p>
          <a:p>
            <a:pPr marL="0" indent="0">
              <a:buSzTx/>
              <a:buNone/>
              <a:defRPr sz="1600"/>
            </a:pPr>
            <a:endParaRPr dirty="0"/>
          </a:p>
          <a:p>
            <a:pPr marL="0" indent="0" defTabSz="457200">
              <a:spcBef>
                <a:spcPts val="1900"/>
              </a:spcBef>
              <a:buSzTx/>
              <a:buNone/>
              <a:defRPr sz="1600"/>
            </a:pPr>
            <a:endParaRPr dirty="0"/>
          </a:p>
        </p:txBody>
      </p:sp>
      <p:sp>
        <p:nvSpPr>
          <p:cNvPr id="449" name="1 Título"/>
          <p:cNvSpPr txBox="1"/>
          <p:nvPr/>
        </p:nvSpPr>
        <p:spPr>
          <a:xfrm>
            <a:off x="1194092" y="476410"/>
            <a:ext cx="5729223"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defTabSz="914400">
              <a:defRPr sz="1600"/>
            </a:lvl1pPr>
          </a:lstStyle>
          <a:p>
            <a:r>
              <a:rPr lang="es-ES" dirty="0"/>
              <a:t>Introducción</a:t>
            </a:r>
            <a:endParaRPr dirty="0"/>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itle 25"/>
          <p:cNvSpPr txBox="1">
            <a:spLocks noGrp="1"/>
          </p:cNvSpPr>
          <p:nvPr>
            <p:ph type="title"/>
          </p:nvPr>
        </p:nvSpPr>
        <p:spPr>
          <a:xfrm>
            <a:off x="1194093" y="58839"/>
            <a:ext cx="7302207" cy="369334"/>
          </a:xfrm>
          <a:prstGeom prst="rect">
            <a:avLst/>
          </a:prstGeom>
        </p:spPr>
        <p:txBody>
          <a:bodyPr/>
          <a:lstStyle>
            <a:lvl1pPr indent="36000">
              <a:lnSpc>
                <a:spcPct val="150000"/>
              </a:lnSpc>
              <a:defRPr sz="1600"/>
            </a:lvl1pPr>
          </a:lstStyle>
          <a:p>
            <a:r>
              <a:rPr dirty="0" err="1"/>
              <a:t>Introducción</a:t>
            </a:r>
            <a:r>
              <a:rPr dirty="0"/>
              <a:t> a selenium</a:t>
            </a:r>
          </a:p>
        </p:txBody>
      </p:sp>
      <p:sp>
        <p:nvSpPr>
          <p:cNvPr id="245" name="Subtitle 26"/>
          <p:cNvSpPr txBox="1">
            <a:spLocks noGrp="1"/>
          </p:cNvSpPr>
          <p:nvPr>
            <p:ph type="body" idx="1"/>
          </p:nvPr>
        </p:nvSpPr>
        <p:spPr>
          <a:xfrm>
            <a:off x="212035" y="1126434"/>
            <a:ext cx="11728175" cy="5420417"/>
          </a:xfrm>
          <a:prstGeom prst="rect">
            <a:avLst/>
          </a:prstGeom>
        </p:spPr>
        <p:txBody>
          <a:bodyPr/>
          <a:lstStyle/>
          <a:p>
            <a:pPr marL="0" indent="0">
              <a:spcBef>
                <a:spcPts val="1900"/>
              </a:spcBef>
              <a:buSzTx/>
              <a:buNone/>
              <a:defRPr sz="1600"/>
            </a:pPr>
            <a:r>
              <a:rPr lang="es-ES" dirty="0"/>
              <a:t>Arquitectura de </a:t>
            </a:r>
            <a:r>
              <a:rPr lang="es-ES" dirty="0" err="1"/>
              <a:t>Selenium</a:t>
            </a:r>
            <a:r>
              <a:rPr lang="es-ES" dirty="0"/>
              <a:t> 3</a:t>
            </a:r>
            <a:r>
              <a:rPr dirty="0"/>
              <a:t>.</a:t>
            </a:r>
          </a:p>
          <a:p>
            <a:pPr marL="0" indent="0">
              <a:spcBef>
                <a:spcPts val="1900"/>
              </a:spcBef>
              <a:buSzTx/>
              <a:buNone/>
              <a:defRPr sz="1600"/>
            </a:pPr>
            <a:endParaRPr dirty="0"/>
          </a:p>
          <a:p>
            <a:pPr marL="0" indent="0">
              <a:buSzTx/>
              <a:buNone/>
              <a:defRPr sz="1600"/>
            </a:pPr>
            <a:endParaRPr dirty="0"/>
          </a:p>
          <a:p>
            <a:pPr marL="0" indent="0" defTabSz="457200">
              <a:spcBef>
                <a:spcPts val="1900"/>
              </a:spcBef>
              <a:buSzTx/>
              <a:buNone/>
              <a:defRPr sz="1600"/>
            </a:pPr>
            <a:endParaRPr dirty="0"/>
          </a:p>
        </p:txBody>
      </p:sp>
      <p:sp>
        <p:nvSpPr>
          <p:cNvPr id="246" name="1 Título"/>
          <p:cNvSpPr txBox="1"/>
          <p:nvPr/>
        </p:nvSpPr>
        <p:spPr>
          <a:xfrm>
            <a:off x="1194092" y="500677"/>
            <a:ext cx="5729223" cy="2219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defTabSz="914400">
              <a:defRPr sz="1600"/>
            </a:lvl1pPr>
          </a:lstStyle>
          <a:p>
            <a:r>
              <a:rPr dirty="0" err="1"/>
              <a:t>Proposito</a:t>
            </a:r>
            <a:endParaRPr dirty="0"/>
          </a:p>
        </p:txBody>
      </p:sp>
      <p:pic>
        <p:nvPicPr>
          <p:cNvPr id="5" name="Imagen 4">
            <a:extLst>
              <a:ext uri="{FF2B5EF4-FFF2-40B4-BE49-F238E27FC236}">
                <a16:creationId xmlns:a16="http://schemas.microsoft.com/office/drawing/2014/main" id="{DEA90067-82BE-4D7E-A439-C35A8D91B802}"/>
              </a:ext>
            </a:extLst>
          </p:cNvPr>
          <p:cNvPicPr>
            <a:picLocks noChangeAspect="1"/>
          </p:cNvPicPr>
          <p:nvPr/>
        </p:nvPicPr>
        <p:blipFill>
          <a:blip r:embed="rId2"/>
          <a:stretch>
            <a:fillRect/>
          </a:stretch>
        </p:blipFill>
        <p:spPr>
          <a:xfrm>
            <a:off x="2524894" y="2095321"/>
            <a:ext cx="7102455" cy="3482642"/>
          </a:xfrm>
          <a:prstGeom prst="rect">
            <a:avLst/>
          </a:prstGeom>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Rectangle 4"/>
          <p:cNvSpPr/>
          <p:nvPr/>
        </p:nvSpPr>
        <p:spPr>
          <a:xfrm>
            <a:off x="901147" y="4973855"/>
            <a:ext cx="10383375" cy="369333"/>
          </a:xfrm>
          <a:prstGeom prst="rect">
            <a:avLst/>
          </a:prstGeom>
          <a:solidFill>
            <a:srgbClr val="F2F2F2"/>
          </a:solidFill>
          <a:ln>
            <a:solidFill>
              <a:schemeClr val="accent2"/>
            </a:solidFill>
          </a:ln>
        </p:spPr>
        <p:txBody>
          <a:bodyPr lIns="36000" tIns="36000" rIns="36000" bIns="36000"/>
          <a:lstStyle/>
          <a:p>
            <a:pPr algn="ctr" defTabSz="914400">
              <a:spcBef>
                <a:spcPts val="2100"/>
              </a:spcBef>
              <a:tabLst>
                <a:tab pos="6400800" algn="r"/>
                <a:tab pos="8636000" algn="r"/>
              </a:tabLst>
              <a:defRPr sz="1000"/>
            </a:pPr>
            <a:endParaRPr/>
          </a:p>
        </p:txBody>
      </p:sp>
      <p:sp>
        <p:nvSpPr>
          <p:cNvPr id="514" name="Title 1"/>
          <p:cNvSpPr txBox="1">
            <a:spLocks noGrp="1"/>
          </p:cNvSpPr>
          <p:nvPr>
            <p:ph type="title"/>
          </p:nvPr>
        </p:nvSpPr>
        <p:spPr>
          <a:xfrm>
            <a:off x="1194092" y="58839"/>
            <a:ext cx="5729223" cy="369334"/>
          </a:xfrm>
          <a:prstGeom prst="rect">
            <a:avLst/>
          </a:prstGeom>
        </p:spPr>
        <p:txBody>
          <a:bodyPr/>
          <a:lstStyle/>
          <a:p>
            <a:r>
              <a:t>Índice</a:t>
            </a:r>
          </a:p>
        </p:txBody>
      </p:sp>
      <p:sp>
        <p:nvSpPr>
          <p:cNvPr id="515" name="Content Placeholder 1"/>
          <p:cNvSpPr txBox="1"/>
          <p:nvPr/>
        </p:nvSpPr>
        <p:spPr>
          <a:xfrm>
            <a:off x="953197" y="1133671"/>
            <a:ext cx="10583483" cy="55470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378900" indent="-342900" defTabSz="914400">
              <a:lnSpc>
                <a:spcPct val="150000"/>
              </a:lnSpc>
              <a:spcBef>
                <a:spcPts val="400"/>
              </a:spcBef>
              <a:buClr>
                <a:srgbClr val="A6A6A6"/>
              </a:buClr>
              <a:buSzPct val="85000"/>
              <a:buChar char="❑"/>
              <a:defRPr sz="1600" b="1"/>
            </a:pPr>
            <a:r>
              <a:rPr dirty="0" err="1"/>
              <a:t>Introducción</a:t>
            </a:r>
            <a:r>
              <a:rPr dirty="0"/>
              <a:t> a Selenium. </a:t>
            </a:r>
          </a:p>
          <a:p>
            <a:pPr marL="378900" indent="-342900" defTabSz="914400">
              <a:lnSpc>
                <a:spcPct val="150000"/>
              </a:lnSpc>
              <a:spcBef>
                <a:spcPts val="400"/>
              </a:spcBef>
              <a:buClr>
                <a:srgbClr val="A6A6A6"/>
              </a:buClr>
              <a:buSzPct val="85000"/>
              <a:buChar char="❑"/>
              <a:defRPr sz="1600"/>
            </a:pPr>
            <a:r>
              <a:rPr dirty="0" err="1"/>
              <a:t>Utilizando</a:t>
            </a:r>
            <a:r>
              <a:rPr dirty="0"/>
              <a:t> Selenium IDE.</a:t>
            </a:r>
          </a:p>
          <a:p>
            <a:pPr marL="378900" indent="-342900" defTabSz="914400">
              <a:lnSpc>
                <a:spcPct val="150000"/>
              </a:lnSpc>
              <a:spcBef>
                <a:spcPts val="400"/>
              </a:spcBef>
              <a:buClr>
                <a:srgbClr val="A6A6A6"/>
              </a:buClr>
              <a:buSzPct val="85000"/>
              <a:buChar char="❑"/>
              <a:defRPr sz="1600"/>
            </a:pPr>
            <a:r>
              <a:rPr dirty="0" err="1"/>
              <a:t>Configuración</a:t>
            </a:r>
            <a:r>
              <a:rPr dirty="0"/>
              <a:t> Selenium WebDriver.</a:t>
            </a:r>
          </a:p>
          <a:p>
            <a:pPr marL="378900" indent="-342900" defTabSz="914400">
              <a:lnSpc>
                <a:spcPct val="150000"/>
              </a:lnSpc>
              <a:spcBef>
                <a:spcPts val="400"/>
              </a:spcBef>
              <a:buClr>
                <a:srgbClr val="A6A6A6"/>
              </a:buClr>
              <a:buSzPct val="85000"/>
              <a:buChar char="❑"/>
              <a:defRPr sz="1600"/>
            </a:pPr>
            <a:r>
              <a:rPr dirty="0"/>
              <a:t>Scripts de </a:t>
            </a:r>
            <a:r>
              <a:rPr dirty="0" err="1"/>
              <a:t>pruebas</a:t>
            </a:r>
            <a:r>
              <a:rPr dirty="0"/>
              <a:t>. </a:t>
            </a:r>
            <a:endParaRPr lang="es-ES" dirty="0"/>
          </a:p>
          <a:p>
            <a:pPr marL="378900" indent="-342900" defTabSz="914400">
              <a:lnSpc>
                <a:spcPct val="150000"/>
              </a:lnSpc>
              <a:spcBef>
                <a:spcPts val="400"/>
              </a:spcBef>
              <a:buClr>
                <a:srgbClr val="A6A6A6"/>
              </a:buClr>
              <a:buSzPct val="85000"/>
              <a:buChar char="❑"/>
              <a:defRPr sz="1600"/>
            </a:pPr>
            <a:r>
              <a:rPr dirty="0" err="1"/>
              <a:t>Opciones</a:t>
            </a:r>
            <a:r>
              <a:rPr dirty="0"/>
              <a:t> de </a:t>
            </a:r>
            <a:r>
              <a:rPr dirty="0" err="1"/>
              <a:t>rastreo</a:t>
            </a:r>
            <a:r>
              <a:rPr dirty="0"/>
              <a:t> y </a:t>
            </a:r>
            <a:r>
              <a:rPr dirty="0" err="1"/>
              <a:t>trazas</a:t>
            </a:r>
            <a:r>
              <a:rPr dirty="0"/>
              <a:t>.</a:t>
            </a:r>
          </a:p>
          <a:p>
            <a:pPr marL="378900" indent="-342900" defTabSz="914400">
              <a:lnSpc>
                <a:spcPct val="150000"/>
              </a:lnSpc>
              <a:spcBef>
                <a:spcPts val="400"/>
              </a:spcBef>
              <a:buClr>
                <a:srgbClr val="A6A6A6"/>
              </a:buClr>
              <a:buSzPct val="85000"/>
              <a:buChar char="❑"/>
              <a:defRPr sz="1600"/>
            </a:pPr>
            <a:r>
              <a:rPr dirty="0" err="1"/>
              <a:t>Expresiones</a:t>
            </a:r>
            <a:r>
              <a:rPr dirty="0"/>
              <a:t> </a:t>
            </a:r>
            <a:r>
              <a:rPr dirty="0" err="1"/>
              <a:t>regulares</a:t>
            </a:r>
            <a:r>
              <a:rPr dirty="0"/>
              <a:t>.</a:t>
            </a:r>
          </a:p>
          <a:p>
            <a:pPr marL="378900" indent="-342900" defTabSz="914400">
              <a:lnSpc>
                <a:spcPct val="150000"/>
              </a:lnSpc>
              <a:spcBef>
                <a:spcPts val="400"/>
              </a:spcBef>
              <a:buClr>
                <a:srgbClr val="A6A6A6"/>
              </a:buClr>
              <a:buSzPct val="85000"/>
              <a:buChar char="❑"/>
              <a:defRPr sz="1600"/>
            </a:pPr>
            <a:r>
              <a:rPr dirty="0" err="1"/>
              <a:t>Pruebas</a:t>
            </a:r>
            <a:r>
              <a:rPr dirty="0"/>
              <a:t> </a:t>
            </a:r>
            <a:r>
              <a:rPr dirty="0" err="1"/>
              <a:t>basadas</a:t>
            </a:r>
            <a:r>
              <a:rPr dirty="0"/>
              <a:t> </a:t>
            </a:r>
            <a:r>
              <a:rPr dirty="0" err="1"/>
              <a:t>en</a:t>
            </a:r>
            <a:r>
              <a:rPr dirty="0"/>
              <a:t> </a:t>
            </a:r>
            <a:r>
              <a:rPr dirty="0" err="1"/>
              <a:t>datos</a:t>
            </a:r>
            <a:r>
              <a:rPr dirty="0"/>
              <a:t>.</a:t>
            </a:r>
          </a:p>
          <a:p>
            <a:pPr marL="378900" indent="-342900" defTabSz="914400">
              <a:lnSpc>
                <a:spcPct val="150000"/>
              </a:lnSpc>
              <a:spcBef>
                <a:spcPts val="400"/>
              </a:spcBef>
              <a:buClr>
                <a:srgbClr val="A6A6A6"/>
              </a:buClr>
              <a:buSzPct val="85000"/>
              <a:buChar char="❑"/>
              <a:defRPr sz="1600"/>
            </a:pPr>
            <a:r>
              <a:rPr dirty="0" err="1"/>
              <a:t>Trabajar</a:t>
            </a:r>
            <a:r>
              <a:rPr dirty="0"/>
              <a:t> con bases de </a:t>
            </a:r>
            <a:r>
              <a:rPr dirty="0" err="1"/>
              <a:t>datos</a:t>
            </a:r>
            <a:endParaRPr dirty="0"/>
          </a:p>
          <a:p>
            <a:pPr marL="378900" indent="-342900" defTabSz="914400">
              <a:lnSpc>
                <a:spcPct val="150000"/>
              </a:lnSpc>
              <a:spcBef>
                <a:spcPts val="400"/>
              </a:spcBef>
              <a:buClr>
                <a:srgbClr val="A6A6A6"/>
              </a:buClr>
              <a:buSzPct val="85000"/>
              <a:buChar char="❑"/>
              <a:defRPr sz="1600"/>
            </a:pPr>
            <a:r>
              <a:rPr dirty="0" err="1"/>
              <a:t>Pruebas</a:t>
            </a:r>
            <a:r>
              <a:rPr dirty="0"/>
              <a:t> Multi Browser</a:t>
            </a:r>
          </a:p>
          <a:p>
            <a:pPr marL="378900" indent="-342900" defTabSz="914400">
              <a:lnSpc>
                <a:spcPct val="150000"/>
              </a:lnSpc>
              <a:spcBef>
                <a:spcPts val="400"/>
              </a:spcBef>
              <a:buClr>
                <a:srgbClr val="A6A6A6"/>
              </a:buClr>
              <a:buSzPct val="85000"/>
              <a:buChar char="❑"/>
              <a:defRPr sz="1600"/>
            </a:pPr>
            <a:r>
              <a:rPr dirty="0"/>
              <a:t>Selenium Grid</a:t>
            </a:r>
          </a:p>
          <a:p>
            <a:pPr marL="378900" indent="-342900" defTabSz="914400">
              <a:lnSpc>
                <a:spcPct val="150000"/>
              </a:lnSpc>
              <a:spcBef>
                <a:spcPts val="400"/>
              </a:spcBef>
              <a:buClr>
                <a:srgbClr val="A6A6A6"/>
              </a:buClr>
              <a:buSzPct val="85000"/>
              <a:buChar char="❑"/>
              <a:defRPr sz="1600"/>
            </a:pPr>
            <a:r>
              <a:rPr dirty="0" err="1"/>
              <a:t>Pruebas</a:t>
            </a:r>
            <a:r>
              <a:rPr dirty="0"/>
              <a:t> de </a:t>
            </a:r>
            <a:r>
              <a:rPr dirty="0" err="1"/>
              <a:t>aplicaciones</a:t>
            </a:r>
            <a:r>
              <a:rPr dirty="0"/>
              <a:t> </a:t>
            </a:r>
            <a:r>
              <a:rPr dirty="0" err="1"/>
              <a:t>móviles</a:t>
            </a:r>
            <a:endParaRPr sz="2000" dirty="0"/>
          </a:p>
          <a:p>
            <a:pPr marL="514350" lvl="1" indent="-514350" defTabSz="914400">
              <a:spcBef>
                <a:spcPts val="400"/>
              </a:spcBef>
              <a:buClr>
                <a:srgbClr val="000000"/>
              </a:buClr>
              <a:buSzPct val="85000"/>
              <a:buAutoNum type="romanUcPeriod"/>
              <a:defRPr sz="1200"/>
            </a:pPr>
            <a:endParaRPr sz="2000" dirty="0"/>
          </a:p>
          <a:p>
            <a:pPr defTabSz="914400">
              <a:lnSpc>
                <a:spcPct val="200000"/>
              </a:lnSpc>
              <a:defRPr sz="1200" b="1"/>
            </a:pPr>
            <a:endParaRPr sz="2000" dirty="0"/>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Title 25"/>
          <p:cNvSpPr txBox="1">
            <a:spLocks noGrp="1"/>
          </p:cNvSpPr>
          <p:nvPr>
            <p:ph type="title"/>
          </p:nvPr>
        </p:nvSpPr>
        <p:spPr>
          <a:xfrm>
            <a:off x="1194093" y="58839"/>
            <a:ext cx="7302207" cy="369334"/>
          </a:xfrm>
          <a:prstGeom prst="rect">
            <a:avLst/>
          </a:prstGeom>
        </p:spPr>
        <p:txBody>
          <a:bodyPr/>
          <a:lstStyle>
            <a:lvl1pPr indent="36000">
              <a:lnSpc>
                <a:spcPct val="150000"/>
              </a:lnSpc>
              <a:defRPr sz="1600"/>
            </a:lvl1pPr>
          </a:lstStyle>
          <a:p>
            <a:r>
              <a:t>Selenium Grid</a:t>
            </a:r>
          </a:p>
        </p:txBody>
      </p:sp>
      <p:sp>
        <p:nvSpPr>
          <p:cNvPr id="520" name="Subtitle 26"/>
          <p:cNvSpPr txBox="1">
            <a:spLocks noGrp="1"/>
          </p:cNvSpPr>
          <p:nvPr>
            <p:ph type="body" idx="1"/>
          </p:nvPr>
        </p:nvSpPr>
        <p:spPr>
          <a:xfrm>
            <a:off x="212035" y="1126434"/>
            <a:ext cx="11728175" cy="5420417"/>
          </a:xfrm>
          <a:prstGeom prst="rect">
            <a:avLst/>
          </a:prstGeom>
        </p:spPr>
        <p:txBody>
          <a:bodyPr/>
          <a:lstStyle/>
          <a:p>
            <a:pPr marL="0" indent="0">
              <a:spcBef>
                <a:spcPts val="1900"/>
              </a:spcBef>
              <a:buSzTx/>
              <a:buNone/>
              <a:defRPr sz="1600"/>
            </a:pPr>
            <a:r>
              <a:rPr lang="es-ES" dirty="0"/>
              <a:t>A partir de </a:t>
            </a:r>
            <a:r>
              <a:rPr lang="es-ES" dirty="0" err="1"/>
              <a:t>Selenium</a:t>
            </a:r>
            <a:r>
              <a:rPr lang="es-ES" dirty="0"/>
              <a:t> 2, </a:t>
            </a:r>
            <a:r>
              <a:rPr lang="es-ES" dirty="0" err="1"/>
              <a:t>Grid</a:t>
            </a:r>
            <a:r>
              <a:rPr lang="es-ES" dirty="0"/>
              <a:t> constaba de dos procesos: Hub y </a:t>
            </a:r>
            <a:r>
              <a:rPr lang="es-ES" dirty="0" err="1"/>
              <a:t>Nodes</a:t>
            </a:r>
            <a:r>
              <a:rPr lang="es-ES" dirty="0"/>
              <a:t>. La arquitectura de </a:t>
            </a:r>
            <a:r>
              <a:rPr lang="es-ES" dirty="0" err="1"/>
              <a:t>Selenium</a:t>
            </a:r>
            <a:r>
              <a:rPr lang="es-ES" dirty="0"/>
              <a:t> 4 admite cuatro procesos distintos: enrutador, mapa de sesión, distribuidor y nodo.</a:t>
            </a:r>
            <a:endParaRPr dirty="0"/>
          </a:p>
          <a:p>
            <a:pPr marL="0" indent="0">
              <a:buSzTx/>
              <a:buNone/>
              <a:defRPr sz="1600"/>
            </a:pPr>
            <a:r>
              <a:rPr lang="es-ES" b="1" dirty="0" err="1"/>
              <a:t>Different</a:t>
            </a:r>
            <a:r>
              <a:rPr lang="es-ES" b="1" dirty="0"/>
              <a:t> </a:t>
            </a:r>
            <a:r>
              <a:rPr lang="es-ES" b="1" dirty="0" err="1"/>
              <a:t>Grid</a:t>
            </a:r>
            <a:r>
              <a:rPr lang="es-ES" b="1" dirty="0"/>
              <a:t> </a:t>
            </a:r>
            <a:r>
              <a:rPr lang="es-ES" b="1" dirty="0" err="1"/>
              <a:t>Types</a:t>
            </a:r>
            <a:endParaRPr lang="es-ES" b="1" dirty="0"/>
          </a:p>
          <a:p>
            <a:pPr marL="0" indent="0">
              <a:buSzTx/>
              <a:buNone/>
              <a:defRPr sz="1600"/>
            </a:pPr>
            <a:r>
              <a:rPr lang="es-ES" dirty="0" err="1"/>
              <a:t>Selenium</a:t>
            </a:r>
            <a:r>
              <a:rPr lang="es-ES" dirty="0"/>
              <a:t> 4 soporta tres tipos de </a:t>
            </a:r>
            <a:r>
              <a:rPr lang="es-ES" dirty="0" err="1"/>
              <a:t>grid</a:t>
            </a:r>
            <a:r>
              <a:rPr lang="es-ES" dirty="0"/>
              <a:t>:</a:t>
            </a:r>
          </a:p>
          <a:p>
            <a:pPr>
              <a:buFont typeface="Wingdings" panose="05000000000000000000" pitchFamily="2" charset="2"/>
              <a:buChar char="q"/>
            </a:pPr>
            <a:r>
              <a:rPr lang="en-US" sz="1600" dirty="0"/>
              <a:t>Standalone Mode</a:t>
            </a:r>
          </a:p>
          <a:p>
            <a:pPr algn="l">
              <a:buFont typeface="Wingdings" panose="05000000000000000000" pitchFamily="2" charset="2"/>
              <a:buChar char="q"/>
            </a:pPr>
            <a:r>
              <a:rPr lang="en-US" sz="1600" dirty="0"/>
              <a:t>Classical Grid (Hub and Node)</a:t>
            </a:r>
          </a:p>
          <a:p>
            <a:pPr>
              <a:buFont typeface="Wingdings" panose="05000000000000000000" pitchFamily="2" charset="2"/>
              <a:buChar char="q"/>
            </a:pPr>
            <a:r>
              <a:rPr lang="en-US" sz="1600" dirty="0"/>
              <a:t>Fully Distributed (Router, Distributor, Session, and Node)</a:t>
            </a:r>
          </a:p>
          <a:p>
            <a:pPr marL="0" indent="0">
              <a:buNone/>
            </a:pPr>
            <a:endParaRPr lang="en-US" sz="1600" dirty="0"/>
          </a:p>
          <a:p>
            <a:pPr marL="0" indent="0">
              <a:buSzTx/>
              <a:buNone/>
              <a:defRPr sz="1600"/>
            </a:pPr>
            <a:r>
              <a:rPr lang="es-ES" b="1" dirty="0"/>
              <a:t>Docker </a:t>
            </a:r>
            <a:r>
              <a:rPr lang="es-ES" b="1" dirty="0" err="1"/>
              <a:t>Support</a:t>
            </a:r>
            <a:endParaRPr lang="es-ES" b="1" dirty="0"/>
          </a:p>
          <a:p>
            <a:pPr marL="0" indent="0">
              <a:buSzTx/>
              <a:buNone/>
              <a:defRPr sz="1600"/>
            </a:pPr>
            <a:r>
              <a:rPr lang="es-ES" dirty="0" err="1"/>
              <a:t>Grid</a:t>
            </a:r>
            <a:r>
              <a:rPr lang="es-ES" dirty="0"/>
              <a:t> 4 ofrece compatibilidad con Docker. La integración de Docker no utiliza sockets de dominio Unix, por lo que los usuarios deben asegurarse de que el demonio esté escuchando en el puerto 2375.</a:t>
            </a:r>
          </a:p>
          <a:p>
            <a:pPr marL="0" indent="0">
              <a:buSzTx/>
              <a:buNone/>
              <a:defRPr sz="1600"/>
            </a:pPr>
            <a:r>
              <a:rPr lang="es-ES" dirty="0"/>
              <a:t>En comparación con </a:t>
            </a:r>
            <a:r>
              <a:rPr lang="es-ES" dirty="0" err="1"/>
              <a:t>Selenium</a:t>
            </a:r>
            <a:r>
              <a:rPr lang="es-ES" dirty="0"/>
              <a:t> </a:t>
            </a:r>
            <a:r>
              <a:rPr lang="es-ES" dirty="0" err="1"/>
              <a:t>Grid</a:t>
            </a:r>
            <a:r>
              <a:rPr lang="es-ES" dirty="0"/>
              <a:t> 3, esta versión es más fácil de usar en máquinas virtuales.</a:t>
            </a:r>
          </a:p>
        </p:txBody>
      </p:sp>
      <p:sp>
        <p:nvSpPr>
          <p:cNvPr id="521" name="1 Título"/>
          <p:cNvSpPr txBox="1"/>
          <p:nvPr/>
        </p:nvSpPr>
        <p:spPr>
          <a:xfrm>
            <a:off x="1194092" y="476410"/>
            <a:ext cx="5729223"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defTabSz="914400">
              <a:defRPr sz="1600"/>
            </a:lvl1pPr>
          </a:lstStyle>
          <a:p>
            <a:r>
              <a:rPr lang="es-ES" dirty="0"/>
              <a:t>Introducción</a:t>
            </a:r>
            <a:endParaRPr dirty="0"/>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Title 25"/>
          <p:cNvSpPr txBox="1">
            <a:spLocks noGrp="1"/>
          </p:cNvSpPr>
          <p:nvPr>
            <p:ph type="title"/>
          </p:nvPr>
        </p:nvSpPr>
        <p:spPr>
          <a:xfrm>
            <a:off x="1194093" y="58839"/>
            <a:ext cx="7302207" cy="369334"/>
          </a:xfrm>
          <a:prstGeom prst="rect">
            <a:avLst/>
          </a:prstGeom>
        </p:spPr>
        <p:txBody>
          <a:bodyPr/>
          <a:lstStyle>
            <a:lvl1pPr indent="36000">
              <a:lnSpc>
                <a:spcPct val="150000"/>
              </a:lnSpc>
              <a:defRPr sz="1600"/>
            </a:lvl1pPr>
          </a:lstStyle>
          <a:p>
            <a:r>
              <a:t>Selenium Grid</a:t>
            </a:r>
          </a:p>
        </p:txBody>
      </p:sp>
      <p:sp>
        <p:nvSpPr>
          <p:cNvPr id="520" name="Subtitle 26"/>
          <p:cNvSpPr txBox="1">
            <a:spLocks noGrp="1"/>
          </p:cNvSpPr>
          <p:nvPr>
            <p:ph type="body" idx="1"/>
          </p:nvPr>
        </p:nvSpPr>
        <p:spPr>
          <a:xfrm>
            <a:off x="212035" y="1126434"/>
            <a:ext cx="11728175" cy="5420417"/>
          </a:xfrm>
          <a:prstGeom prst="rect">
            <a:avLst/>
          </a:prstGeom>
        </p:spPr>
        <p:txBody>
          <a:bodyPr/>
          <a:lstStyle/>
          <a:p>
            <a:pPr marL="0" indent="0">
              <a:spcBef>
                <a:spcPts val="1900"/>
              </a:spcBef>
              <a:buSzTx/>
              <a:buNone/>
              <a:defRPr sz="1600"/>
            </a:pPr>
            <a:r>
              <a:rPr dirty="0"/>
              <a:t>Selenium IDE (Integrated Development Environment) es </a:t>
            </a:r>
            <a:r>
              <a:rPr dirty="0" err="1"/>
              <a:t>una</a:t>
            </a:r>
            <a:r>
              <a:rPr dirty="0"/>
              <a:t> </a:t>
            </a:r>
            <a:r>
              <a:rPr dirty="0" err="1"/>
              <a:t>herramienta</a:t>
            </a:r>
            <a:r>
              <a:rPr dirty="0"/>
              <a:t> de </a:t>
            </a:r>
            <a:r>
              <a:rPr dirty="0" err="1"/>
              <a:t>creación</a:t>
            </a:r>
            <a:r>
              <a:rPr dirty="0"/>
              <a:t> de </a:t>
            </a:r>
            <a:r>
              <a:rPr dirty="0" err="1"/>
              <a:t>prototipos</a:t>
            </a:r>
            <a:r>
              <a:rPr dirty="0"/>
              <a:t> para </a:t>
            </a:r>
            <a:r>
              <a:rPr dirty="0" err="1"/>
              <a:t>crear</a:t>
            </a:r>
            <a:r>
              <a:rPr dirty="0"/>
              <a:t> scripts de </a:t>
            </a:r>
            <a:r>
              <a:rPr dirty="0" err="1"/>
              <a:t>prueba</a:t>
            </a:r>
            <a:r>
              <a:rPr dirty="0"/>
              <a:t>. Es un </a:t>
            </a:r>
            <a:r>
              <a:rPr dirty="0" err="1"/>
              <a:t>complemento</a:t>
            </a:r>
            <a:r>
              <a:rPr dirty="0"/>
              <a:t> de Firefox y Chrome y </a:t>
            </a:r>
            <a:r>
              <a:rPr dirty="0" err="1"/>
              <a:t>proporciona</a:t>
            </a:r>
            <a:r>
              <a:rPr dirty="0"/>
              <a:t> </a:t>
            </a:r>
            <a:r>
              <a:rPr dirty="0" err="1"/>
              <a:t>una</a:t>
            </a:r>
            <a:r>
              <a:rPr dirty="0"/>
              <a:t> </a:t>
            </a:r>
            <a:r>
              <a:rPr dirty="0" err="1"/>
              <a:t>interfaz</a:t>
            </a:r>
            <a:r>
              <a:rPr dirty="0"/>
              <a:t> </a:t>
            </a:r>
            <a:r>
              <a:rPr dirty="0" err="1"/>
              <a:t>fácil</a:t>
            </a:r>
            <a:r>
              <a:rPr dirty="0"/>
              <a:t> de usar para </a:t>
            </a:r>
            <a:r>
              <a:rPr dirty="0" err="1"/>
              <a:t>desarrollar</a:t>
            </a:r>
            <a:r>
              <a:rPr dirty="0"/>
              <a:t> </a:t>
            </a:r>
            <a:r>
              <a:rPr dirty="0" err="1"/>
              <a:t>pruebas</a:t>
            </a:r>
            <a:r>
              <a:rPr dirty="0"/>
              <a:t> </a:t>
            </a:r>
            <a:r>
              <a:rPr dirty="0" err="1"/>
              <a:t>automatizadas</a:t>
            </a:r>
            <a:r>
              <a:rPr dirty="0"/>
              <a:t>. </a:t>
            </a:r>
          </a:p>
        </p:txBody>
      </p:sp>
      <p:sp>
        <p:nvSpPr>
          <p:cNvPr id="521" name="1 Título"/>
          <p:cNvSpPr txBox="1"/>
          <p:nvPr/>
        </p:nvSpPr>
        <p:spPr>
          <a:xfrm>
            <a:off x="1194092" y="476410"/>
            <a:ext cx="5729223"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defTabSz="914400">
              <a:defRPr sz="1600"/>
            </a:lvl1pPr>
          </a:lstStyle>
          <a:p>
            <a:r>
              <a:rPr lang="es-ES" dirty="0"/>
              <a:t>Introducción</a:t>
            </a:r>
            <a:endParaRPr dirty="0"/>
          </a:p>
        </p:txBody>
      </p:sp>
      <p:pic>
        <p:nvPicPr>
          <p:cNvPr id="522" name="Image" descr="Image"/>
          <p:cNvPicPr>
            <a:picLocks noChangeAspect="1"/>
          </p:cNvPicPr>
          <p:nvPr/>
        </p:nvPicPr>
        <p:blipFill>
          <a:blip r:embed="rId2"/>
          <a:stretch>
            <a:fillRect/>
          </a:stretch>
        </p:blipFill>
        <p:spPr>
          <a:xfrm>
            <a:off x="251790" y="2027914"/>
            <a:ext cx="5205573" cy="3950232"/>
          </a:xfrm>
          <a:prstGeom prst="rect">
            <a:avLst/>
          </a:prstGeom>
          <a:ln w="12700">
            <a:miter lim="400000"/>
          </a:ln>
        </p:spPr>
      </p:pic>
      <p:sp>
        <p:nvSpPr>
          <p:cNvPr id="2" name="CuadroTexto 1">
            <a:extLst>
              <a:ext uri="{FF2B5EF4-FFF2-40B4-BE49-F238E27FC236}">
                <a16:creationId xmlns:a16="http://schemas.microsoft.com/office/drawing/2014/main" id="{4F24F541-6E5C-FB3D-AAD4-9275C8E89815}"/>
              </a:ext>
            </a:extLst>
          </p:cNvPr>
          <p:cNvSpPr txBox="1"/>
          <p:nvPr/>
        </p:nvSpPr>
        <p:spPr>
          <a:xfrm>
            <a:off x="5583185" y="2239369"/>
            <a:ext cx="6231203" cy="30341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spcBef>
                <a:spcPts val="1900"/>
              </a:spcBef>
              <a:buSzTx/>
              <a:buFont typeface="Wingdings" panose="05000000000000000000" pitchFamily="2" charset="2"/>
              <a:buChar char="q"/>
              <a:defRPr sz="1600"/>
            </a:pPr>
            <a:r>
              <a:rPr lang="es-ES" sz="1400" dirty="0" err="1"/>
              <a:t>Router</a:t>
            </a:r>
            <a:r>
              <a:rPr lang="es-ES" sz="1400" dirty="0"/>
              <a:t>: escucha la nueva solicitud de sesión.</a:t>
            </a:r>
          </a:p>
          <a:p>
            <a:pPr>
              <a:spcBef>
                <a:spcPts val="1900"/>
              </a:spcBef>
              <a:buSzTx/>
              <a:buFont typeface="Wingdings" panose="05000000000000000000" pitchFamily="2" charset="2"/>
              <a:buChar char="q"/>
              <a:defRPr sz="1600"/>
            </a:pPr>
            <a:r>
              <a:rPr lang="es-ES" sz="1400" dirty="0"/>
              <a:t>Distributor: selecciona el nodo apropiado donde se debe ejecutar la prueba.</a:t>
            </a:r>
          </a:p>
          <a:p>
            <a:pPr>
              <a:spcBef>
                <a:spcPts val="1900"/>
              </a:spcBef>
              <a:buSzTx/>
              <a:buFont typeface="Wingdings" panose="05000000000000000000" pitchFamily="2" charset="2"/>
              <a:buChar char="q"/>
              <a:defRPr sz="1600"/>
            </a:pPr>
            <a:r>
              <a:rPr lang="es-ES" sz="1400" dirty="0" err="1"/>
              <a:t>Session</a:t>
            </a:r>
            <a:r>
              <a:rPr lang="es-ES" sz="1400" dirty="0"/>
              <a:t> </a:t>
            </a:r>
            <a:r>
              <a:rPr lang="es-ES" sz="1400" dirty="0" err="1"/>
              <a:t>Map</a:t>
            </a:r>
            <a:r>
              <a:rPr lang="es-ES" sz="1400" dirty="0"/>
              <a:t>: asigna el ID de sesión al nodo.</a:t>
            </a:r>
          </a:p>
          <a:p>
            <a:pPr>
              <a:spcBef>
                <a:spcPts val="1900"/>
              </a:spcBef>
              <a:buSzTx/>
              <a:buFont typeface="Wingdings" panose="05000000000000000000" pitchFamily="2" charset="2"/>
              <a:buChar char="q"/>
              <a:defRPr sz="1600"/>
            </a:pPr>
            <a:r>
              <a:rPr lang="es-ES" sz="1400" dirty="0" err="1"/>
              <a:t>Node</a:t>
            </a:r>
            <a:r>
              <a:rPr lang="es-ES" sz="1400" dirty="0"/>
              <a:t>: máquina de prueba donde se lleva a cabo la ejecución de la prueba.</a:t>
            </a:r>
          </a:p>
          <a:p>
            <a:pPr>
              <a:spcBef>
                <a:spcPts val="1900"/>
              </a:spcBef>
              <a:buFont typeface="Wingdings" panose="05000000000000000000" pitchFamily="2" charset="2"/>
              <a:buChar char="q"/>
              <a:defRPr sz="1600"/>
            </a:pPr>
            <a:r>
              <a:rPr lang="es-ES" sz="1400" dirty="0"/>
              <a:t>New </a:t>
            </a:r>
            <a:r>
              <a:rPr lang="es-ES" sz="1400" dirty="0" err="1"/>
              <a:t>Session</a:t>
            </a:r>
            <a:r>
              <a:rPr lang="es-ES" sz="1400" dirty="0"/>
              <a:t> </a:t>
            </a:r>
            <a:r>
              <a:rPr lang="es-ES" sz="1400" dirty="0" err="1"/>
              <a:t>Queue</a:t>
            </a:r>
            <a:r>
              <a:rPr lang="es-ES" sz="1400" dirty="0"/>
              <a:t>: maneja todas las operaciones de la cola, como agregar para manipular la cola. Tiene parámetros configurables para establecer el tiempo de espera de la solicitud y el intervalo de reintento de la solicitud.</a:t>
            </a:r>
          </a:p>
        </p:txBody>
      </p:sp>
    </p:spTree>
    <p:extLst>
      <p:ext uri="{BB962C8B-B14F-4D97-AF65-F5344CB8AC3E}">
        <p14:creationId xmlns:p14="http://schemas.microsoft.com/office/powerpoint/2010/main" val="2954069618"/>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Title 25"/>
          <p:cNvSpPr txBox="1">
            <a:spLocks noGrp="1"/>
          </p:cNvSpPr>
          <p:nvPr>
            <p:ph type="title"/>
          </p:nvPr>
        </p:nvSpPr>
        <p:spPr>
          <a:xfrm>
            <a:off x="1194093" y="58839"/>
            <a:ext cx="7302207" cy="369334"/>
          </a:xfrm>
          <a:prstGeom prst="rect">
            <a:avLst/>
          </a:prstGeom>
        </p:spPr>
        <p:txBody>
          <a:bodyPr/>
          <a:lstStyle>
            <a:lvl1pPr indent="36000">
              <a:lnSpc>
                <a:spcPct val="150000"/>
              </a:lnSpc>
              <a:defRPr sz="1600"/>
            </a:lvl1pPr>
          </a:lstStyle>
          <a:p>
            <a:r>
              <a:t>Selenium Grid</a:t>
            </a:r>
          </a:p>
        </p:txBody>
      </p:sp>
      <p:sp>
        <p:nvSpPr>
          <p:cNvPr id="520" name="Subtitle 26"/>
          <p:cNvSpPr txBox="1">
            <a:spLocks noGrp="1"/>
          </p:cNvSpPr>
          <p:nvPr>
            <p:ph type="body" idx="1"/>
          </p:nvPr>
        </p:nvSpPr>
        <p:spPr>
          <a:xfrm>
            <a:off x="212035" y="1126434"/>
            <a:ext cx="11728175" cy="5420417"/>
          </a:xfrm>
          <a:prstGeom prst="rect">
            <a:avLst/>
          </a:prstGeom>
        </p:spPr>
        <p:txBody>
          <a:bodyPr/>
          <a:lstStyle/>
          <a:p>
            <a:pPr marL="0" indent="0">
              <a:spcBef>
                <a:spcPts val="1900"/>
              </a:spcBef>
              <a:buSzTx/>
              <a:buNone/>
              <a:defRPr sz="1600"/>
            </a:pPr>
            <a:r>
              <a:rPr lang="es-ES" b="1" dirty="0"/>
              <a:t>Ventajas de </a:t>
            </a:r>
            <a:r>
              <a:rPr lang="es-ES" b="1" dirty="0" err="1"/>
              <a:t>selenium</a:t>
            </a:r>
            <a:r>
              <a:rPr lang="es-ES" b="1" dirty="0"/>
              <a:t> </a:t>
            </a:r>
            <a:r>
              <a:rPr lang="es-ES" b="1" dirty="0" err="1"/>
              <a:t>Grid</a:t>
            </a:r>
            <a:r>
              <a:rPr lang="es-ES" b="1" dirty="0"/>
              <a:t> 4</a:t>
            </a:r>
          </a:p>
          <a:p>
            <a:pPr>
              <a:spcBef>
                <a:spcPts val="1900"/>
              </a:spcBef>
              <a:buSzTx/>
              <a:buFont typeface="Wingdings" panose="05000000000000000000" pitchFamily="2" charset="2"/>
              <a:buChar char="q"/>
              <a:defRPr sz="1600"/>
            </a:pPr>
            <a:r>
              <a:rPr lang="es-ES" dirty="0"/>
              <a:t>Proporciona una amplia gama de compatibilidad con lenguajes de programación.</a:t>
            </a:r>
          </a:p>
          <a:p>
            <a:pPr>
              <a:spcBef>
                <a:spcPts val="1900"/>
              </a:spcBef>
              <a:buSzTx/>
              <a:buFont typeface="Wingdings" panose="05000000000000000000" pitchFamily="2" charset="2"/>
              <a:buChar char="q"/>
              <a:defRPr sz="1600"/>
            </a:pPr>
            <a:r>
              <a:rPr lang="es-ES" dirty="0"/>
              <a:t>Ofrece </a:t>
            </a:r>
            <a:r>
              <a:rPr lang="es-ES" dirty="0" err="1"/>
              <a:t>framework</a:t>
            </a:r>
            <a:r>
              <a:rPr lang="es-ES" dirty="0"/>
              <a:t> dedicado.</a:t>
            </a:r>
          </a:p>
          <a:p>
            <a:pPr>
              <a:spcBef>
                <a:spcPts val="1900"/>
              </a:spcBef>
              <a:buSzTx/>
              <a:buFont typeface="Wingdings" panose="05000000000000000000" pitchFamily="2" charset="2"/>
              <a:buChar char="q"/>
              <a:defRPr sz="1600"/>
            </a:pPr>
            <a:r>
              <a:rPr lang="es-ES" dirty="0"/>
              <a:t>Admite múltiples navegadores y múltiples sistemas operativos al igual que </a:t>
            </a:r>
            <a:r>
              <a:rPr lang="es-ES" dirty="0" err="1"/>
              <a:t>Selenium</a:t>
            </a:r>
            <a:r>
              <a:rPr lang="es-ES" dirty="0"/>
              <a:t> </a:t>
            </a:r>
            <a:r>
              <a:rPr lang="es-ES" dirty="0" err="1"/>
              <a:t>Webdriver</a:t>
            </a:r>
            <a:r>
              <a:rPr lang="es-ES" dirty="0"/>
              <a:t>.</a:t>
            </a:r>
          </a:p>
          <a:p>
            <a:pPr>
              <a:spcBef>
                <a:spcPts val="1900"/>
              </a:spcBef>
              <a:buSzTx/>
              <a:buFont typeface="Wingdings" panose="05000000000000000000" pitchFamily="2" charset="2"/>
              <a:buChar char="q"/>
              <a:defRPr sz="1600"/>
            </a:pPr>
            <a:r>
              <a:rPr lang="es-ES" dirty="0"/>
              <a:t>Es gratuito y de código abierto.</a:t>
            </a:r>
          </a:p>
          <a:p>
            <a:pPr>
              <a:spcBef>
                <a:spcPts val="1900"/>
              </a:spcBef>
              <a:buSzTx/>
              <a:buFont typeface="Wingdings" panose="05000000000000000000" pitchFamily="2" charset="2"/>
              <a:buChar char="q"/>
              <a:defRPr sz="1600"/>
            </a:pPr>
            <a:r>
              <a:rPr lang="es-ES" dirty="0"/>
              <a:t>Admite la ejecución de pruebas paralelas (locales y basadas en la nube).</a:t>
            </a:r>
          </a:p>
          <a:p>
            <a:pPr>
              <a:spcBef>
                <a:spcPts val="1900"/>
              </a:spcBef>
              <a:buSzTx/>
              <a:buFont typeface="Wingdings" panose="05000000000000000000" pitchFamily="2" charset="2"/>
              <a:buChar char="q"/>
              <a:defRPr sz="1600"/>
            </a:pPr>
            <a:r>
              <a:rPr lang="es-ES" dirty="0"/>
              <a:t>Tiene una poderosa herramienta de informes para el seguimiento del progreso de la prueba.</a:t>
            </a:r>
          </a:p>
          <a:p>
            <a:pPr>
              <a:spcBef>
                <a:spcPts val="1900"/>
              </a:spcBef>
              <a:buSzTx/>
              <a:buFont typeface="Wingdings" panose="05000000000000000000" pitchFamily="2" charset="2"/>
              <a:buChar char="q"/>
              <a:defRPr sz="1600"/>
            </a:pPr>
            <a:r>
              <a:rPr lang="es-ES" dirty="0"/>
              <a:t>Se integra con pipelines de CI/CD.</a:t>
            </a:r>
            <a:endParaRPr dirty="0"/>
          </a:p>
        </p:txBody>
      </p:sp>
      <p:sp>
        <p:nvSpPr>
          <p:cNvPr id="521" name="1 Título"/>
          <p:cNvSpPr txBox="1"/>
          <p:nvPr/>
        </p:nvSpPr>
        <p:spPr>
          <a:xfrm>
            <a:off x="1194092" y="476410"/>
            <a:ext cx="5729223"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defTabSz="914400">
              <a:defRPr sz="1600"/>
            </a:lvl1pPr>
          </a:lstStyle>
          <a:p>
            <a:r>
              <a:rPr lang="es-ES" dirty="0"/>
              <a:t>Introducción</a:t>
            </a:r>
            <a:endParaRPr dirty="0"/>
          </a:p>
        </p:txBody>
      </p:sp>
    </p:spTree>
    <p:extLst>
      <p:ext uri="{BB962C8B-B14F-4D97-AF65-F5344CB8AC3E}">
        <p14:creationId xmlns:p14="http://schemas.microsoft.com/office/powerpoint/2010/main" val="2824797612"/>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Title 25"/>
          <p:cNvSpPr txBox="1">
            <a:spLocks noGrp="1"/>
          </p:cNvSpPr>
          <p:nvPr>
            <p:ph type="title"/>
          </p:nvPr>
        </p:nvSpPr>
        <p:spPr>
          <a:xfrm>
            <a:off x="1194093" y="58839"/>
            <a:ext cx="7302207" cy="369334"/>
          </a:xfrm>
          <a:prstGeom prst="rect">
            <a:avLst/>
          </a:prstGeom>
        </p:spPr>
        <p:txBody>
          <a:bodyPr/>
          <a:lstStyle>
            <a:lvl1pPr indent="36000">
              <a:lnSpc>
                <a:spcPct val="150000"/>
              </a:lnSpc>
              <a:defRPr sz="1600"/>
            </a:lvl1pPr>
          </a:lstStyle>
          <a:p>
            <a:r>
              <a:t>Selenium Grid</a:t>
            </a:r>
          </a:p>
        </p:txBody>
      </p:sp>
      <p:sp>
        <p:nvSpPr>
          <p:cNvPr id="520" name="Subtitle 26"/>
          <p:cNvSpPr txBox="1">
            <a:spLocks noGrp="1"/>
          </p:cNvSpPr>
          <p:nvPr>
            <p:ph type="body" idx="1"/>
          </p:nvPr>
        </p:nvSpPr>
        <p:spPr>
          <a:xfrm>
            <a:off x="212035" y="1126434"/>
            <a:ext cx="11728175" cy="5420417"/>
          </a:xfrm>
          <a:prstGeom prst="rect">
            <a:avLst/>
          </a:prstGeom>
        </p:spPr>
        <p:txBody>
          <a:bodyPr/>
          <a:lstStyle/>
          <a:p>
            <a:pPr marL="0" indent="0">
              <a:spcBef>
                <a:spcPts val="1900"/>
              </a:spcBef>
              <a:buSzTx/>
              <a:buNone/>
              <a:defRPr sz="1600"/>
            </a:pPr>
            <a:r>
              <a:rPr lang="es-ES" dirty="0" err="1"/>
              <a:t>Selenium</a:t>
            </a:r>
            <a:r>
              <a:rPr lang="es-ES" dirty="0"/>
              <a:t> </a:t>
            </a:r>
            <a:r>
              <a:rPr lang="es-ES" dirty="0" err="1"/>
              <a:t>Grid</a:t>
            </a:r>
            <a:r>
              <a:rPr lang="es-ES" dirty="0"/>
              <a:t> 4 se puede configurar en los siguientes 4 modos (</a:t>
            </a:r>
            <a:r>
              <a:rPr lang="es-ES" b="0" i="0" dirty="0" err="1">
                <a:solidFill>
                  <a:srgbClr val="333333"/>
                </a:solidFill>
                <a:effectLst/>
                <a:latin typeface="source-sans-pro"/>
              </a:rPr>
              <a:t>Standalone</a:t>
            </a:r>
            <a:r>
              <a:rPr lang="es-ES" b="0" i="0" dirty="0">
                <a:solidFill>
                  <a:srgbClr val="333333"/>
                </a:solidFill>
                <a:effectLst/>
                <a:latin typeface="source-sans-pro"/>
              </a:rPr>
              <a:t>, Hub and </a:t>
            </a:r>
            <a:r>
              <a:rPr lang="es-ES" b="0" i="0" dirty="0" err="1">
                <a:solidFill>
                  <a:srgbClr val="333333"/>
                </a:solidFill>
                <a:effectLst/>
                <a:latin typeface="source-sans-pro"/>
              </a:rPr>
              <a:t>Node</a:t>
            </a:r>
            <a:r>
              <a:rPr lang="es-ES" dirty="0">
                <a:solidFill>
                  <a:srgbClr val="333333"/>
                </a:solidFill>
                <a:latin typeface="source-sans-pro"/>
              </a:rPr>
              <a:t>, </a:t>
            </a:r>
            <a:r>
              <a:rPr lang="es-ES" b="0" i="0" dirty="0" err="1">
                <a:solidFill>
                  <a:srgbClr val="333333"/>
                </a:solidFill>
                <a:effectLst/>
                <a:latin typeface="source-sans-pro"/>
              </a:rPr>
              <a:t>Distributed</a:t>
            </a:r>
            <a:r>
              <a:rPr lang="es-ES" dirty="0">
                <a:solidFill>
                  <a:srgbClr val="333333"/>
                </a:solidFill>
                <a:latin typeface="source-sans-pro"/>
              </a:rPr>
              <a:t>, </a:t>
            </a:r>
            <a:r>
              <a:rPr lang="es-ES" b="0" i="0" dirty="0">
                <a:solidFill>
                  <a:srgbClr val="333333"/>
                </a:solidFill>
                <a:effectLst/>
                <a:latin typeface="source-sans-pro"/>
              </a:rPr>
              <a:t>Docker</a:t>
            </a:r>
            <a:r>
              <a:rPr lang="es-ES" dirty="0">
                <a:solidFill>
                  <a:srgbClr val="333333"/>
                </a:solidFill>
                <a:latin typeface="source-sans-pro"/>
              </a:rPr>
              <a:t>)</a:t>
            </a:r>
          </a:p>
          <a:p>
            <a:pPr marL="0" indent="0">
              <a:spcBef>
                <a:spcPts val="1900"/>
              </a:spcBef>
              <a:buSzTx/>
              <a:buNone/>
              <a:defRPr sz="1600"/>
            </a:pPr>
            <a:r>
              <a:rPr lang="es-ES" b="1" i="0" dirty="0" err="1">
                <a:solidFill>
                  <a:srgbClr val="333333"/>
                </a:solidFill>
                <a:effectLst/>
                <a:latin typeface="source-sans-pro"/>
              </a:rPr>
              <a:t>Standalone</a:t>
            </a:r>
            <a:endParaRPr lang="es-ES" b="1" i="0" dirty="0">
              <a:solidFill>
                <a:srgbClr val="333333"/>
              </a:solidFill>
              <a:effectLst/>
              <a:latin typeface="source-sans-pro"/>
            </a:endParaRPr>
          </a:p>
          <a:p>
            <a:pPr marL="0" indent="0">
              <a:spcBef>
                <a:spcPts val="1900"/>
              </a:spcBef>
              <a:buSzTx/>
              <a:buNone/>
              <a:defRPr sz="1600"/>
            </a:pPr>
            <a:r>
              <a:rPr lang="es-ES" b="0" i="0" dirty="0">
                <a:solidFill>
                  <a:srgbClr val="333333"/>
                </a:solidFill>
                <a:effectLst/>
                <a:latin typeface="source-sans-pro"/>
              </a:rPr>
              <a:t>El nuevo </a:t>
            </a:r>
            <a:r>
              <a:rPr lang="es-ES" b="0" i="0" dirty="0" err="1">
                <a:solidFill>
                  <a:srgbClr val="333333"/>
                </a:solidFill>
                <a:effectLst/>
                <a:latin typeface="source-sans-pro"/>
              </a:rPr>
              <a:t>Selenium</a:t>
            </a:r>
            <a:r>
              <a:rPr lang="es-ES" b="0" i="0" dirty="0">
                <a:solidFill>
                  <a:srgbClr val="333333"/>
                </a:solidFill>
                <a:effectLst/>
                <a:latin typeface="source-sans-pro"/>
              </a:rPr>
              <a:t> Server Jar contiene todas las funcionalidades necesarias para ejecutar una cuadrícula. De manera predeterminada, el servidor escuchará en el puerto http://localhost:4444: la URL para señalar las pruebas de </a:t>
            </a:r>
            <a:r>
              <a:rPr lang="es-ES" b="0" i="0" dirty="0" err="1">
                <a:solidFill>
                  <a:srgbClr val="333333"/>
                </a:solidFill>
                <a:effectLst/>
                <a:latin typeface="source-sans-pro"/>
              </a:rPr>
              <a:t>RemoteWebDriver</a:t>
            </a:r>
            <a:r>
              <a:rPr lang="es-ES" b="0" i="0" dirty="0">
                <a:solidFill>
                  <a:srgbClr val="333333"/>
                </a:solidFill>
                <a:effectLst/>
                <a:latin typeface="source-sans-pro"/>
              </a:rPr>
              <a:t>. El servidor detectará los controladores disponibles que puede usar desde la RUTA del sistema.</a:t>
            </a:r>
          </a:p>
          <a:p>
            <a:pPr marL="0" indent="0">
              <a:spcBef>
                <a:spcPts val="1900"/>
              </a:spcBef>
              <a:buSzTx/>
              <a:buNone/>
              <a:defRPr sz="1600"/>
            </a:pPr>
            <a:r>
              <a:rPr lang="es-ES" u="sng" dirty="0">
                <a:solidFill>
                  <a:srgbClr val="333333"/>
                </a:solidFill>
                <a:latin typeface="source-sans-pro"/>
              </a:rPr>
              <a:t>Sintaxis:</a:t>
            </a:r>
          </a:p>
          <a:p>
            <a:pPr marL="0" indent="0">
              <a:spcBef>
                <a:spcPts val="1900"/>
              </a:spcBef>
              <a:buSzTx/>
              <a:buNone/>
              <a:defRPr sz="1600"/>
            </a:pPr>
            <a:r>
              <a:rPr lang="es-ES" b="0" i="0" dirty="0">
                <a:solidFill>
                  <a:srgbClr val="333333"/>
                </a:solidFill>
                <a:effectLst/>
                <a:latin typeface="source-sans-pro"/>
              </a:rPr>
              <a:t> java -</a:t>
            </a:r>
            <a:r>
              <a:rPr lang="es-ES" b="0" i="0" dirty="0" err="1">
                <a:solidFill>
                  <a:srgbClr val="333333"/>
                </a:solidFill>
                <a:effectLst/>
                <a:latin typeface="source-sans-pro"/>
              </a:rPr>
              <a:t>jar</a:t>
            </a:r>
            <a:r>
              <a:rPr lang="es-ES" b="0" i="0" dirty="0">
                <a:solidFill>
                  <a:srgbClr val="333333"/>
                </a:solidFill>
                <a:effectLst/>
                <a:latin typeface="source-sans-pro"/>
              </a:rPr>
              <a:t> selenium-server-4.6.0.jar </a:t>
            </a:r>
            <a:r>
              <a:rPr lang="es-ES" b="0" i="0" dirty="0" err="1">
                <a:solidFill>
                  <a:srgbClr val="333333"/>
                </a:solidFill>
                <a:effectLst/>
                <a:latin typeface="source-sans-pro"/>
              </a:rPr>
              <a:t>standalone</a:t>
            </a:r>
            <a:endParaRPr lang="es-ES" b="0" i="0" dirty="0">
              <a:solidFill>
                <a:srgbClr val="333333"/>
              </a:solidFill>
              <a:effectLst/>
              <a:latin typeface="source-sans-pro"/>
            </a:endParaRPr>
          </a:p>
          <a:p>
            <a:pPr marL="0" indent="0">
              <a:spcBef>
                <a:spcPts val="1900"/>
              </a:spcBef>
              <a:buSzTx/>
              <a:buNone/>
              <a:defRPr sz="1600"/>
            </a:pPr>
            <a:endParaRPr lang="es-ES" b="0" i="0" dirty="0">
              <a:solidFill>
                <a:srgbClr val="333333"/>
              </a:solidFill>
              <a:effectLst/>
              <a:latin typeface="source-sans-pro"/>
            </a:endParaRPr>
          </a:p>
        </p:txBody>
      </p:sp>
      <p:sp>
        <p:nvSpPr>
          <p:cNvPr id="521" name="1 Título"/>
          <p:cNvSpPr txBox="1"/>
          <p:nvPr/>
        </p:nvSpPr>
        <p:spPr>
          <a:xfrm>
            <a:off x="1194092" y="500677"/>
            <a:ext cx="5729223" cy="2219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defTabSz="914400">
              <a:defRPr sz="1600"/>
            </a:lvl1pPr>
          </a:lstStyle>
          <a:p>
            <a:r>
              <a:t>Configuración del hub</a:t>
            </a:r>
          </a:p>
        </p:txBody>
      </p:sp>
    </p:spTree>
    <p:extLst>
      <p:ext uri="{BB962C8B-B14F-4D97-AF65-F5344CB8AC3E}">
        <p14:creationId xmlns:p14="http://schemas.microsoft.com/office/powerpoint/2010/main" val="2726715312"/>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Title 25"/>
          <p:cNvSpPr txBox="1">
            <a:spLocks noGrp="1"/>
          </p:cNvSpPr>
          <p:nvPr>
            <p:ph type="title"/>
          </p:nvPr>
        </p:nvSpPr>
        <p:spPr>
          <a:xfrm>
            <a:off x="1194093" y="58839"/>
            <a:ext cx="7302207" cy="369334"/>
          </a:xfrm>
          <a:prstGeom prst="rect">
            <a:avLst/>
          </a:prstGeom>
        </p:spPr>
        <p:txBody>
          <a:bodyPr/>
          <a:lstStyle>
            <a:lvl1pPr indent="36000">
              <a:lnSpc>
                <a:spcPct val="150000"/>
              </a:lnSpc>
              <a:defRPr sz="1600"/>
            </a:lvl1pPr>
          </a:lstStyle>
          <a:p>
            <a:r>
              <a:t>Selenium Grid</a:t>
            </a:r>
          </a:p>
        </p:txBody>
      </p:sp>
      <p:sp>
        <p:nvSpPr>
          <p:cNvPr id="520" name="Subtitle 26"/>
          <p:cNvSpPr txBox="1">
            <a:spLocks noGrp="1"/>
          </p:cNvSpPr>
          <p:nvPr>
            <p:ph type="body" idx="1"/>
          </p:nvPr>
        </p:nvSpPr>
        <p:spPr>
          <a:xfrm>
            <a:off x="212035" y="1126434"/>
            <a:ext cx="11728175" cy="5420417"/>
          </a:xfrm>
          <a:prstGeom prst="rect">
            <a:avLst/>
          </a:prstGeom>
        </p:spPr>
        <p:txBody>
          <a:bodyPr/>
          <a:lstStyle/>
          <a:p>
            <a:pPr marL="0" indent="0">
              <a:spcBef>
                <a:spcPts val="1900"/>
              </a:spcBef>
              <a:buSzTx/>
              <a:buNone/>
              <a:defRPr sz="1600"/>
            </a:pPr>
            <a:r>
              <a:rPr lang="es-ES" dirty="0"/>
              <a:t>Una vez arranado </a:t>
            </a:r>
            <a:r>
              <a:rPr lang="es-ES" dirty="0" err="1"/>
              <a:t>selenium</a:t>
            </a:r>
            <a:r>
              <a:rPr lang="es-ES" dirty="0"/>
              <a:t> </a:t>
            </a:r>
            <a:r>
              <a:rPr lang="es-ES" dirty="0" err="1"/>
              <a:t>grid</a:t>
            </a:r>
            <a:r>
              <a:rPr lang="es-ES" dirty="0"/>
              <a:t> en modo </a:t>
            </a:r>
            <a:r>
              <a:rPr lang="es-ES" dirty="0" err="1"/>
              <a:t>standalone</a:t>
            </a:r>
            <a:r>
              <a:rPr lang="es-ES" dirty="0"/>
              <a:t> podemos acceder a la interfaz grafica del nodo.</a:t>
            </a:r>
            <a:endParaRPr lang="es-ES" dirty="0">
              <a:solidFill>
                <a:srgbClr val="333333"/>
              </a:solidFill>
              <a:latin typeface="source-sans-pro"/>
            </a:endParaRPr>
          </a:p>
          <a:p>
            <a:pPr marL="0" indent="0">
              <a:spcBef>
                <a:spcPts val="1900"/>
              </a:spcBef>
              <a:buSzTx/>
              <a:buNone/>
              <a:defRPr sz="1600"/>
            </a:pPr>
            <a:endParaRPr lang="es-ES" b="0" i="0" dirty="0">
              <a:solidFill>
                <a:srgbClr val="333333"/>
              </a:solidFill>
              <a:effectLst/>
              <a:latin typeface="source-sans-pro"/>
            </a:endParaRPr>
          </a:p>
        </p:txBody>
      </p:sp>
      <p:sp>
        <p:nvSpPr>
          <p:cNvPr id="521" name="1 Título"/>
          <p:cNvSpPr txBox="1"/>
          <p:nvPr/>
        </p:nvSpPr>
        <p:spPr>
          <a:xfrm>
            <a:off x="1194092" y="500677"/>
            <a:ext cx="5729223" cy="2219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defTabSz="914400">
              <a:defRPr sz="1600"/>
            </a:lvl1pPr>
          </a:lstStyle>
          <a:p>
            <a:r>
              <a:t>Configuración del hub</a:t>
            </a:r>
          </a:p>
        </p:txBody>
      </p:sp>
      <p:pic>
        <p:nvPicPr>
          <p:cNvPr id="3" name="Imagen 2">
            <a:extLst>
              <a:ext uri="{FF2B5EF4-FFF2-40B4-BE49-F238E27FC236}">
                <a16:creationId xmlns:a16="http://schemas.microsoft.com/office/drawing/2014/main" id="{5A242963-47A0-6452-55E0-572238852D41}"/>
              </a:ext>
            </a:extLst>
          </p:cNvPr>
          <p:cNvPicPr>
            <a:picLocks noChangeAspect="1"/>
          </p:cNvPicPr>
          <p:nvPr/>
        </p:nvPicPr>
        <p:blipFill>
          <a:blip r:embed="rId2"/>
          <a:stretch>
            <a:fillRect/>
          </a:stretch>
        </p:blipFill>
        <p:spPr>
          <a:xfrm>
            <a:off x="780837" y="1727175"/>
            <a:ext cx="10078948" cy="4819676"/>
          </a:xfrm>
          <a:prstGeom prst="rect">
            <a:avLst/>
          </a:prstGeom>
        </p:spPr>
      </p:pic>
    </p:spTree>
    <p:extLst>
      <p:ext uri="{BB962C8B-B14F-4D97-AF65-F5344CB8AC3E}">
        <p14:creationId xmlns:p14="http://schemas.microsoft.com/office/powerpoint/2010/main" val="770914083"/>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Title 25"/>
          <p:cNvSpPr txBox="1">
            <a:spLocks noGrp="1"/>
          </p:cNvSpPr>
          <p:nvPr>
            <p:ph type="title"/>
          </p:nvPr>
        </p:nvSpPr>
        <p:spPr>
          <a:xfrm>
            <a:off x="1194093" y="58839"/>
            <a:ext cx="7302207" cy="369334"/>
          </a:xfrm>
          <a:prstGeom prst="rect">
            <a:avLst/>
          </a:prstGeom>
        </p:spPr>
        <p:txBody>
          <a:bodyPr/>
          <a:lstStyle>
            <a:lvl1pPr indent="36000">
              <a:lnSpc>
                <a:spcPct val="150000"/>
              </a:lnSpc>
              <a:defRPr sz="1600"/>
            </a:lvl1pPr>
          </a:lstStyle>
          <a:p>
            <a:r>
              <a:t>Selenium Grid</a:t>
            </a:r>
          </a:p>
        </p:txBody>
      </p:sp>
      <p:sp>
        <p:nvSpPr>
          <p:cNvPr id="520" name="Subtitle 26"/>
          <p:cNvSpPr txBox="1">
            <a:spLocks noGrp="1"/>
          </p:cNvSpPr>
          <p:nvPr>
            <p:ph type="body" idx="1"/>
          </p:nvPr>
        </p:nvSpPr>
        <p:spPr>
          <a:xfrm>
            <a:off x="212035" y="1126434"/>
            <a:ext cx="11728175" cy="5420417"/>
          </a:xfrm>
          <a:prstGeom prst="rect">
            <a:avLst/>
          </a:prstGeom>
        </p:spPr>
        <p:txBody>
          <a:bodyPr/>
          <a:lstStyle/>
          <a:p>
            <a:pPr marL="0" indent="0">
              <a:spcBef>
                <a:spcPts val="1900"/>
              </a:spcBef>
              <a:buSzTx/>
              <a:buNone/>
              <a:defRPr sz="1600"/>
            </a:pPr>
            <a:r>
              <a:rPr lang="es-ES" sz="1600" b="1" dirty="0">
                <a:solidFill>
                  <a:srgbClr val="333333"/>
                </a:solidFill>
                <a:latin typeface="source-sans-pro"/>
              </a:rPr>
              <a:t>Hub </a:t>
            </a:r>
          </a:p>
          <a:p>
            <a:pPr marL="0" indent="0">
              <a:spcBef>
                <a:spcPts val="1900"/>
              </a:spcBef>
              <a:buSzTx/>
              <a:buNone/>
              <a:defRPr sz="1600"/>
            </a:pPr>
            <a:r>
              <a:rPr lang="es-ES" b="0" i="0" dirty="0">
                <a:solidFill>
                  <a:srgbClr val="333333"/>
                </a:solidFill>
                <a:effectLst/>
                <a:latin typeface="source-sans-pro"/>
              </a:rPr>
              <a:t>Es el rol más utilizado porque permite :</a:t>
            </a:r>
          </a:p>
          <a:p>
            <a:pPr>
              <a:spcBef>
                <a:spcPts val="1900"/>
              </a:spcBef>
              <a:buSzTx/>
              <a:buFont typeface="Wingdings" panose="05000000000000000000" pitchFamily="2" charset="2"/>
              <a:buChar char="q"/>
              <a:defRPr sz="1600"/>
            </a:pPr>
            <a:r>
              <a:rPr lang="es-ES" dirty="0">
                <a:solidFill>
                  <a:srgbClr val="333333"/>
                </a:solidFill>
                <a:latin typeface="source-sans-pro"/>
              </a:rPr>
              <a:t>Permite combinar diferentes máquinas en un solo </a:t>
            </a:r>
            <a:r>
              <a:rPr lang="es-ES" dirty="0" err="1">
                <a:solidFill>
                  <a:srgbClr val="333333"/>
                </a:solidFill>
                <a:latin typeface="source-sans-pro"/>
              </a:rPr>
              <a:t>Grid</a:t>
            </a:r>
            <a:endParaRPr lang="es-ES" dirty="0">
              <a:solidFill>
                <a:srgbClr val="333333"/>
              </a:solidFill>
              <a:latin typeface="source-sans-pro"/>
            </a:endParaRPr>
          </a:p>
          <a:p>
            <a:pPr>
              <a:spcBef>
                <a:spcPts val="1900"/>
              </a:spcBef>
              <a:buSzTx/>
              <a:buFont typeface="Wingdings" panose="05000000000000000000" pitchFamily="2" charset="2"/>
              <a:buChar char="q"/>
              <a:defRPr sz="1600"/>
            </a:pPr>
            <a:r>
              <a:rPr lang="es-ES" dirty="0">
                <a:solidFill>
                  <a:srgbClr val="333333"/>
                </a:solidFill>
                <a:latin typeface="source-sans-pro"/>
              </a:rPr>
              <a:t>Máquinas con diferentes sistemas operativos y/o versiones de navegador, por ejemplo</a:t>
            </a:r>
          </a:p>
          <a:p>
            <a:pPr lvl="1">
              <a:spcBef>
                <a:spcPts val="1900"/>
              </a:spcBef>
              <a:buSzTx/>
              <a:buFont typeface="Courier New" panose="02070309020205020404" pitchFamily="49" charset="0"/>
              <a:buChar char="o"/>
              <a:defRPr sz="1600"/>
            </a:pPr>
            <a:r>
              <a:rPr lang="es-ES" dirty="0">
                <a:solidFill>
                  <a:srgbClr val="333333"/>
                </a:solidFill>
                <a:latin typeface="source-sans-pro"/>
              </a:rPr>
              <a:t>Tener un único punto de entrada para ejecutar pruebas de </a:t>
            </a:r>
            <a:r>
              <a:rPr lang="es-ES" dirty="0" err="1">
                <a:solidFill>
                  <a:srgbClr val="333333"/>
                </a:solidFill>
                <a:latin typeface="source-sans-pro"/>
              </a:rPr>
              <a:t>WebDriver</a:t>
            </a:r>
            <a:r>
              <a:rPr lang="es-ES" dirty="0">
                <a:solidFill>
                  <a:srgbClr val="333333"/>
                </a:solidFill>
                <a:latin typeface="source-sans-pro"/>
              </a:rPr>
              <a:t> en diferentes entornos</a:t>
            </a:r>
          </a:p>
          <a:p>
            <a:pPr>
              <a:spcBef>
                <a:spcPts val="1900"/>
              </a:spcBef>
              <a:buSzTx/>
              <a:buFont typeface="Wingdings" panose="05000000000000000000" pitchFamily="2" charset="2"/>
              <a:buChar char="q"/>
              <a:defRPr sz="1600"/>
            </a:pPr>
            <a:r>
              <a:rPr lang="es-ES" dirty="0">
                <a:solidFill>
                  <a:srgbClr val="333333"/>
                </a:solidFill>
                <a:latin typeface="source-sans-pro"/>
              </a:rPr>
              <a:t>Ampliar o reducir la capacidad sin desmantelar la red</a:t>
            </a:r>
          </a:p>
          <a:p>
            <a:pPr marL="0" indent="0">
              <a:spcBef>
                <a:spcPts val="1900"/>
              </a:spcBef>
              <a:buSzTx/>
              <a:buNone/>
              <a:defRPr sz="1600"/>
            </a:pPr>
            <a:r>
              <a:rPr lang="es-ES" u="sng" dirty="0">
                <a:solidFill>
                  <a:srgbClr val="333333"/>
                </a:solidFill>
                <a:latin typeface="source-sans-pro"/>
              </a:rPr>
              <a:t>Sintaxis:</a:t>
            </a:r>
          </a:p>
          <a:p>
            <a:pPr marL="0" indent="0">
              <a:spcBef>
                <a:spcPts val="1900"/>
              </a:spcBef>
              <a:buSzTx/>
              <a:buNone/>
              <a:defRPr sz="1600"/>
            </a:pPr>
            <a:r>
              <a:rPr lang="es-ES" b="0" i="0" dirty="0">
                <a:solidFill>
                  <a:srgbClr val="333333"/>
                </a:solidFill>
                <a:effectLst/>
                <a:latin typeface="source-sans-pro"/>
              </a:rPr>
              <a:t> java -</a:t>
            </a:r>
            <a:r>
              <a:rPr lang="es-ES" b="0" i="0" dirty="0" err="1">
                <a:solidFill>
                  <a:srgbClr val="333333"/>
                </a:solidFill>
                <a:effectLst/>
                <a:latin typeface="source-sans-pro"/>
              </a:rPr>
              <a:t>jar</a:t>
            </a:r>
            <a:r>
              <a:rPr lang="es-ES" b="0" i="0" dirty="0">
                <a:solidFill>
                  <a:srgbClr val="333333"/>
                </a:solidFill>
                <a:effectLst/>
                <a:latin typeface="source-sans-pro"/>
              </a:rPr>
              <a:t> selenium-server-4.6.0.jar </a:t>
            </a:r>
            <a:r>
              <a:rPr lang="es-ES" b="0" i="0" dirty="0" err="1">
                <a:solidFill>
                  <a:srgbClr val="333333"/>
                </a:solidFill>
                <a:effectLst/>
                <a:latin typeface="source-sans-pro"/>
              </a:rPr>
              <a:t>hub</a:t>
            </a:r>
            <a:endParaRPr lang="es-ES" b="0" i="0" dirty="0">
              <a:solidFill>
                <a:srgbClr val="333333"/>
              </a:solidFill>
              <a:effectLst/>
              <a:latin typeface="source-sans-pro"/>
            </a:endParaRPr>
          </a:p>
          <a:p>
            <a:pPr marL="0" indent="0">
              <a:spcBef>
                <a:spcPts val="1900"/>
              </a:spcBef>
              <a:buSzTx/>
              <a:buNone/>
              <a:defRPr sz="1600"/>
            </a:pPr>
            <a:endParaRPr lang="es-ES" b="0" i="0" dirty="0">
              <a:solidFill>
                <a:srgbClr val="333333"/>
              </a:solidFill>
              <a:effectLst/>
              <a:latin typeface="source-sans-pro"/>
            </a:endParaRPr>
          </a:p>
        </p:txBody>
      </p:sp>
      <p:sp>
        <p:nvSpPr>
          <p:cNvPr id="521" name="1 Título"/>
          <p:cNvSpPr txBox="1"/>
          <p:nvPr/>
        </p:nvSpPr>
        <p:spPr>
          <a:xfrm>
            <a:off x="1194092" y="500677"/>
            <a:ext cx="5729223" cy="2219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defTabSz="914400">
              <a:defRPr sz="1600"/>
            </a:lvl1pPr>
          </a:lstStyle>
          <a:p>
            <a:r>
              <a:t>Configuración del hub</a:t>
            </a:r>
          </a:p>
        </p:txBody>
      </p:sp>
    </p:spTree>
    <p:extLst>
      <p:ext uri="{BB962C8B-B14F-4D97-AF65-F5344CB8AC3E}">
        <p14:creationId xmlns:p14="http://schemas.microsoft.com/office/powerpoint/2010/main" val="2864142912"/>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Title 25"/>
          <p:cNvSpPr txBox="1">
            <a:spLocks noGrp="1"/>
          </p:cNvSpPr>
          <p:nvPr>
            <p:ph type="title"/>
          </p:nvPr>
        </p:nvSpPr>
        <p:spPr>
          <a:xfrm>
            <a:off x="1194093" y="58839"/>
            <a:ext cx="7302207" cy="369334"/>
          </a:xfrm>
          <a:prstGeom prst="rect">
            <a:avLst/>
          </a:prstGeom>
        </p:spPr>
        <p:txBody>
          <a:bodyPr/>
          <a:lstStyle>
            <a:lvl1pPr indent="36000">
              <a:lnSpc>
                <a:spcPct val="150000"/>
              </a:lnSpc>
              <a:defRPr sz="1600"/>
            </a:lvl1pPr>
          </a:lstStyle>
          <a:p>
            <a:r>
              <a:t>Selenium Grid</a:t>
            </a:r>
          </a:p>
        </p:txBody>
      </p:sp>
      <p:sp>
        <p:nvSpPr>
          <p:cNvPr id="520" name="Subtitle 26"/>
          <p:cNvSpPr txBox="1">
            <a:spLocks noGrp="1"/>
          </p:cNvSpPr>
          <p:nvPr>
            <p:ph type="body" idx="1"/>
          </p:nvPr>
        </p:nvSpPr>
        <p:spPr>
          <a:xfrm>
            <a:off x="212035" y="1126434"/>
            <a:ext cx="11728175" cy="5420417"/>
          </a:xfrm>
          <a:prstGeom prst="rect">
            <a:avLst/>
          </a:prstGeom>
        </p:spPr>
        <p:txBody>
          <a:bodyPr/>
          <a:lstStyle/>
          <a:p>
            <a:pPr marL="0" indent="0">
              <a:spcBef>
                <a:spcPts val="1900"/>
              </a:spcBef>
              <a:buSzTx/>
              <a:buNone/>
              <a:defRPr sz="1600"/>
            </a:pPr>
            <a:r>
              <a:rPr lang="es-ES" dirty="0"/>
              <a:t>Una vez arranado </a:t>
            </a:r>
            <a:r>
              <a:rPr lang="es-ES" dirty="0" err="1"/>
              <a:t>selenium</a:t>
            </a:r>
            <a:r>
              <a:rPr lang="es-ES" dirty="0"/>
              <a:t> </a:t>
            </a:r>
            <a:r>
              <a:rPr lang="es-ES" dirty="0" err="1"/>
              <a:t>grid</a:t>
            </a:r>
            <a:r>
              <a:rPr lang="es-ES" dirty="0"/>
              <a:t> en modo </a:t>
            </a:r>
            <a:r>
              <a:rPr lang="es-ES" dirty="0" err="1"/>
              <a:t>hub</a:t>
            </a:r>
            <a:r>
              <a:rPr lang="es-ES" dirty="0"/>
              <a:t> podemos acceder a la interfaz grafica del nodo.</a:t>
            </a:r>
            <a:endParaRPr lang="es-ES" dirty="0">
              <a:solidFill>
                <a:srgbClr val="333333"/>
              </a:solidFill>
              <a:latin typeface="source-sans-pro"/>
            </a:endParaRPr>
          </a:p>
          <a:p>
            <a:pPr marL="0" indent="0">
              <a:spcBef>
                <a:spcPts val="1900"/>
              </a:spcBef>
              <a:buSzTx/>
              <a:buNone/>
              <a:defRPr sz="1600"/>
            </a:pPr>
            <a:endParaRPr lang="es-ES" b="0" i="0" dirty="0">
              <a:solidFill>
                <a:srgbClr val="333333"/>
              </a:solidFill>
              <a:effectLst/>
              <a:latin typeface="source-sans-pro"/>
            </a:endParaRPr>
          </a:p>
        </p:txBody>
      </p:sp>
      <p:sp>
        <p:nvSpPr>
          <p:cNvPr id="521" name="1 Título"/>
          <p:cNvSpPr txBox="1"/>
          <p:nvPr/>
        </p:nvSpPr>
        <p:spPr>
          <a:xfrm>
            <a:off x="1194092" y="500677"/>
            <a:ext cx="5729223" cy="2219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defTabSz="914400">
              <a:defRPr sz="1600"/>
            </a:lvl1pPr>
          </a:lstStyle>
          <a:p>
            <a:r>
              <a:t>Configuración del hub</a:t>
            </a:r>
          </a:p>
        </p:txBody>
      </p:sp>
      <p:pic>
        <p:nvPicPr>
          <p:cNvPr id="4" name="Imagen 3">
            <a:extLst>
              <a:ext uri="{FF2B5EF4-FFF2-40B4-BE49-F238E27FC236}">
                <a16:creationId xmlns:a16="http://schemas.microsoft.com/office/drawing/2014/main" id="{1CC0DA32-7DE6-7C2C-FB57-6CDF27FEB347}"/>
              </a:ext>
            </a:extLst>
          </p:cNvPr>
          <p:cNvPicPr>
            <a:picLocks noChangeAspect="1"/>
          </p:cNvPicPr>
          <p:nvPr/>
        </p:nvPicPr>
        <p:blipFill>
          <a:blip r:embed="rId2"/>
          <a:stretch>
            <a:fillRect/>
          </a:stretch>
        </p:blipFill>
        <p:spPr>
          <a:xfrm>
            <a:off x="790068" y="1654165"/>
            <a:ext cx="10377941" cy="4900392"/>
          </a:xfrm>
          <a:prstGeom prst="rect">
            <a:avLst/>
          </a:prstGeom>
        </p:spPr>
      </p:pic>
    </p:spTree>
    <p:extLst>
      <p:ext uri="{BB962C8B-B14F-4D97-AF65-F5344CB8AC3E}">
        <p14:creationId xmlns:p14="http://schemas.microsoft.com/office/powerpoint/2010/main" val="3302662116"/>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Title 25"/>
          <p:cNvSpPr txBox="1">
            <a:spLocks noGrp="1"/>
          </p:cNvSpPr>
          <p:nvPr>
            <p:ph type="title"/>
          </p:nvPr>
        </p:nvSpPr>
        <p:spPr>
          <a:xfrm>
            <a:off x="1194093" y="58839"/>
            <a:ext cx="7302207" cy="369334"/>
          </a:xfrm>
          <a:prstGeom prst="rect">
            <a:avLst/>
          </a:prstGeom>
        </p:spPr>
        <p:txBody>
          <a:bodyPr/>
          <a:lstStyle>
            <a:lvl1pPr indent="36000">
              <a:lnSpc>
                <a:spcPct val="150000"/>
              </a:lnSpc>
              <a:defRPr sz="1600"/>
            </a:lvl1pPr>
          </a:lstStyle>
          <a:p>
            <a:r>
              <a:t>Selenium Grid</a:t>
            </a:r>
          </a:p>
        </p:txBody>
      </p:sp>
      <p:sp>
        <p:nvSpPr>
          <p:cNvPr id="520" name="Subtitle 26"/>
          <p:cNvSpPr txBox="1">
            <a:spLocks noGrp="1"/>
          </p:cNvSpPr>
          <p:nvPr>
            <p:ph type="body" idx="1"/>
          </p:nvPr>
        </p:nvSpPr>
        <p:spPr>
          <a:xfrm>
            <a:off x="212035" y="1126434"/>
            <a:ext cx="11728175" cy="5420417"/>
          </a:xfrm>
          <a:prstGeom prst="rect">
            <a:avLst/>
          </a:prstGeom>
        </p:spPr>
        <p:txBody>
          <a:bodyPr/>
          <a:lstStyle/>
          <a:p>
            <a:pPr marL="0" indent="0">
              <a:spcBef>
                <a:spcPts val="1900"/>
              </a:spcBef>
              <a:buSzTx/>
              <a:buNone/>
              <a:defRPr sz="1600"/>
            </a:pPr>
            <a:r>
              <a:rPr lang="es-ES" sz="1600" b="1" dirty="0" err="1">
                <a:solidFill>
                  <a:srgbClr val="333333"/>
                </a:solidFill>
                <a:latin typeface="source-sans-pro"/>
              </a:rPr>
              <a:t>Node</a:t>
            </a:r>
            <a:r>
              <a:rPr lang="es-ES" sz="1600" b="1" dirty="0">
                <a:solidFill>
                  <a:srgbClr val="333333"/>
                </a:solidFill>
                <a:latin typeface="source-sans-pro"/>
              </a:rPr>
              <a:t>  </a:t>
            </a:r>
          </a:p>
          <a:p>
            <a:pPr marL="0" indent="0">
              <a:spcBef>
                <a:spcPts val="1900"/>
              </a:spcBef>
              <a:buSzTx/>
              <a:buNone/>
              <a:defRPr sz="1600"/>
            </a:pPr>
            <a:r>
              <a:rPr lang="es-ES" b="0" i="0" dirty="0">
                <a:solidFill>
                  <a:srgbClr val="333333"/>
                </a:solidFill>
                <a:effectLst/>
                <a:latin typeface="source-sans-pro"/>
              </a:rPr>
              <a:t>Durante el tiempo de inicio, el Nodo detectará los controladores disponibles que puede usar desde la RUTA del sistema.</a:t>
            </a:r>
          </a:p>
          <a:p>
            <a:pPr marL="0" indent="0">
              <a:spcBef>
                <a:spcPts val="1900"/>
              </a:spcBef>
              <a:buSzTx/>
              <a:buNone/>
              <a:defRPr sz="1600"/>
            </a:pPr>
            <a:r>
              <a:rPr lang="es-ES" b="0" i="0" dirty="0">
                <a:solidFill>
                  <a:srgbClr val="333333"/>
                </a:solidFill>
                <a:effectLst/>
                <a:latin typeface="source-sans-pro"/>
              </a:rPr>
              <a:t>El siguiente comando asume que el Nodo se está ejecutando en la misma máquina donde se está ejecutando el </a:t>
            </a:r>
            <a:r>
              <a:rPr lang="es-ES" b="0" i="0" dirty="0" err="1">
                <a:solidFill>
                  <a:srgbClr val="333333"/>
                </a:solidFill>
                <a:effectLst/>
                <a:latin typeface="source-sans-pro"/>
              </a:rPr>
              <a:t>Hub.</a:t>
            </a:r>
            <a:r>
              <a:rPr lang="es-ES" dirty="0" err="1">
                <a:solidFill>
                  <a:srgbClr val="333333"/>
                </a:solidFill>
                <a:latin typeface="source-sans-pro"/>
              </a:rPr>
              <a:t>Permite</a:t>
            </a:r>
            <a:r>
              <a:rPr lang="es-ES" dirty="0">
                <a:solidFill>
                  <a:srgbClr val="333333"/>
                </a:solidFill>
                <a:latin typeface="source-sans-pro"/>
              </a:rPr>
              <a:t> combinar diferentes máquinas en un solo </a:t>
            </a:r>
            <a:r>
              <a:rPr lang="es-ES" dirty="0" err="1">
                <a:solidFill>
                  <a:srgbClr val="333333"/>
                </a:solidFill>
                <a:latin typeface="source-sans-pro"/>
              </a:rPr>
              <a:t>Grid</a:t>
            </a:r>
            <a:endParaRPr lang="es-ES" dirty="0">
              <a:solidFill>
                <a:srgbClr val="333333"/>
              </a:solidFill>
              <a:latin typeface="source-sans-pro"/>
            </a:endParaRPr>
          </a:p>
          <a:p>
            <a:pPr marL="0" indent="0">
              <a:spcBef>
                <a:spcPts val="1900"/>
              </a:spcBef>
              <a:buSzTx/>
              <a:buNone/>
              <a:defRPr sz="1600"/>
            </a:pPr>
            <a:r>
              <a:rPr lang="es-ES" u="sng" dirty="0">
                <a:solidFill>
                  <a:srgbClr val="333333"/>
                </a:solidFill>
                <a:latin typeface="source-sans-pro"/>
              </a:rPr>
              <a:t>Sintaxis:</a:t>
            </a:r>
          </a:p>
          <a:p>
            <a:pPr marL="0" indent="0">
              <a:spcBef>
                <a:spcPts val="1900"/>
              </a:spcBef>
              <a:buSzTx/>
              <a:buNone/>
              <a:defRPr sz="1600"/>
            </a:pPr>
            <a:r>
              <a:rPr lang="es-ES" b="0" i="0" dirty="0">
                <a:solidFill>
                  <a:srgbClr val="333333"/>
                </a:solidFill>
                <a:effectLst/>
                <a:latin typeface="source-sans-pro"/>
              </a:rPr>
              <a:t> java -</a:t>
            </a:r>
            <a:r>
              <a:rPr lang="es-ES" b="0" i="0" dirty="0" err="1">
                <a:solidFill>
                  <a:srgbClr val="333333"/>
                </a:solidFill>
                <a:effectLst/>
                <a:latin typeface="source-sans-pro"/>
              </a:rPr>
              <a:t>jar</a:t>
            </a:r>
            <a:r>
              <a:rPr lang="es-ES" b="0" i="0" dirty="0">
                <a:solidFill>
                  <a:srgbClr val="333333"/>
                </a:solidFill>
                <a:effectLst/>
                <a:latin typeface="source-sans-pro"/>
              </a:rPr>
              <a:t> selenium-server-4.6.0.jar </a:t>
            </a:r>
            <a:r>
              <a:rPr lang="es-ES" b="0" i="0" dirty="0" err="1">
                <a:solidFill>
                  <a:srgbClr val="333333"/>
                </a:solidFill>
                <a:effectLst/>
                <a:latin typeface="source-sans-pro"/>
              </a:rPr>
              <a:t>node</a:t>
            </a:r>
            <a:endParaRPr lang="es-ES" b="0" i="0" dirty="0">
              <a:solidFill>
                <a:srgbClr val="333333"/>
              </a:solidFill>
              <a:effectLst/>
              <a:latin typeface="source-sans-pro"/>
            </a:endParaRPr>
          </a:p>
          <a:p>
            <a:pPr marL="0" indent="0">
              <a:spcBef>
                <a:spcPts val="1900"/>
              </a:spcBef>
              <a:buSzTx/>
              <a:buNone/>
              <a:defRPr sz="1600"/>
            </a:pPr>
            <a:r>
              <a:rPr lang="es-ES" dirty="0">
                <a:solidFill>
                  <a:srgbClr val="333333"/>
                </a:solidFill>
                <a:latin typeface="source-sans-pro"/>
              </a:rPr>
              <a:t>Más de un nodo en una misma maquina</a:t>
            </a:r>
          </a:p>
          <a:p>
            <a:pPr marL="0" indent="0">
              <a:spcBef>
                <a:spcPts val="1900"/>
              </a:spcBef>
              <a:buSzTx/>
              <a:buNone/>
              <a:defRPr sz="1600"/>
            </a:pPr>
            <a:r>
              <a:rPr lang="es-ES" b="0" i="0" dirty="0">
                <a:solidFill>
                  <a:srgbClr val="333333"/>
                </a:solidFill>
                <a:effectLst/>
                <a:latin typeface="source-sans-pro"/>
              </a:rPr>
              <a:t>Nodo 1</a:t>
            </a:r>
          </a:p>
          <a:p>
            <a:pPr marL="0" indent="0">
              <a:spcBef>
                <a:spcPts val="1900"/>
              </a:spcBef>
              <a:buSzTx/>
              <a:buNone/>
              <a:defRPr sz="1600"/>
            </a:pPr>
            <a:r>
              <a:rPr lang="es-ES" b="0" i="0" dirty="0">
                <a:solidFill>
                  <a:srgbClr val="333333"/>
                </a:solidFill>
                <a:effectLst/>
                <a:latin typeface="source-sans-pro"/>
              </a:rPr>
              <a:t>java -</a:t>
            </a:r>
            <a:r>
              <a:rPr lang="es-ES" b="0" i="0" dirty="0" err="1">
                <a:solidFill>
                  <a:srgbClr val="333333"/>
                </a:solidFill>
                <a:effectLst/>
                <a:latin typeface="source-sans-pro"/>
              </a:rPr>
              <a:t>jar</a:t>
            </a:r>
            <a:r>
              <a:rPr lang="es-ES" b="0" i="0" dirty="0">
                <a:solidFill>
                  <a:srgbClr val="333333"/>
                </a:solidFill>
                <a:effectLst/>
                <a:latin typeface="source-sans-pro"/>
              </a:rPr>
              <a:t> selenium-server-4.6.0.jar </a:t>
            </a:r>
            <a:r>
              <a:rPr lang="es-ES" b="0" i="0" dirty="0" err="1">
                <a:solidFill>
                  <a:srgbClr val="333333"/>
                </a:solidFill>
                <a:effectLst/>
                <a:latin typeface="source-sans-pro"/>
              </a:rPr>
              <a:t>node</a:t>
            </a:r>
            <a:r>
              <a:rPr lang="es-ES" b="0" i="0" dirty="0">
                <a:solidFill>
                  <a:srgbClr val="333333"/>
                </a:solidFill>
                <a:effectLst/>
                <a:latin typeface="source-sans-pro"/>
              </a:rPr>
              <a:t> --</a:t>
            </a:r>
            <a:r>
              <a:rPr lang="es-ES" b="0" i="0" dirty="0" err="1">
                <a:solidFill>
                  <a:srgbClr val="333333"/>
                </a:solidFill>
                <a:effectLst/>
                <a:latin typeface="source-sans-pro"/>
              </a:rPr>
              <a:t>port</a:t>
            </a:r>
            <a:r>
              <a:rPr lang="es-ES" b="0" i="0" dirty="0">
                <a:solidFill>
                  <a:srgbClr val="333333"/>
                </a:solidFill>
                <a:effectLst/>
                <a:latin typeface="source-sans-pro"/>
              </a:rPr>
              <a:t> 5555</a:t>
            </a:r>
          </a:p>
          <a:p>
            <a:pPr marL="0" indent="0">
              <a:spcBef>
                <a:spcPts val="1900"/>
              </a:spcBef>
              <a:buSzTx/>
              <a:buNone/>
              <a:defRPr sz="1600"/>
            </a:pPr>
            <a:r>
              <a:rPr lang="es-ES" b="0" i="0" dirty="0">
                <a:solidFill>
                  <a:srgbClr val="333333"/>
                </a:solidFill>
                <a:effectLst/>
                <a:latin typeface="source-sans-pro"/>
              </a:rPr>
              <a:t>Nodo 2</a:t>
            </a:r>
          </a:p>
          <a:p>
            <a:pPr marL="0" indent="0">
              <a:spcBef>
                <a:spcPts val="1900"/>
              </a:spcBef>
              <a:buSzTx/>
              <a:buNone/>
              <a:defRPr sz="1600"/>
            </a:pPr>
            <a:r>
              <a:rPr lang="es-ES" b="0" i="0" dirty="0">
                <a:solidFill>
                  <a:srgbClr val="333333"/>
                </a:solidFill>
                <a:effectLst/>
                <a:latin typeface="source-sans-pro"/>
              </a:rPr>
              <a:t>java -</a:t>
            </a:r>
            <a:r>
              <a:rPr lang="es-ES" b="0" i="0" dirty="0" err="1">
                <a:solidFill>
                  <a:srgbClr val="333333"/>
                </a:solidFill>
                <a:effectLst/>
                <a:latin typeface="source-sans-pro"/>
              </a:rPr>
              <a:t>jar</a:t>
            </a:r>
            <a:r>
              <a:rPr lang="es-ES" b="0" i="0" dirty="0">
                <a:solidFill>
                  <a:srgbClr val="333333"/>
                </a:solidFill>
                <a:effectLst/>
                <a:latin typeface="source-sans-pro"/>
              </a:rPr>
              <a:t> selenium-server-4.6.0.jar </a:t>
            </a:r>
            <a:r>
              <a:rPr lang="es-ES" b="0" i="0" dirty="0" err="1">
                <a:solidFill>
                  <a:srgbClr val="333333"/>
                </a:solidFill>
                <a:effectLst/>
                <a:latin typeface="source-sans-pro"/>
              </a:rPr>
              <a:t>node</a:t>
            </a:r>
            <a:r>
              <a:rPr lang="es-ES" b="0" i="0" dirty="0">
                <a:solidFill>
                  <a:srgbClr val="333333"/>
                </a:solidFill>
                <a:effectLst/>
                <a:latin typeface="source-sans-pro"/>
              </a:rPr>
              <a:t> --</a:t>
            </a:r>
            <a:r>
              <a:rPr lang="es-ES" b="0" i="0" dirty="0" err="1">
                <a:solidFill>
                  <a:srgbClr val="333333"/>
                </a:solidFill>
                <a:effectLst/>
                <a:latin typeface="source-sans-pro"/>
              </a:rPr>
              <a:t>port</a:t>
            </a:r>
            <a:r>
              <a:rPr lang="es-ES" b="0" i="0" dirty="0">
                <a:solidFill>
                  <a:srgbClr val="333333"/>
                </a:solidFill>
                <a:effectLst/>
                <a:latin typeface="source-sans-pro"/>
              </a:rPr>
              <a:t> 6666</a:t>
            </a:r>
          </a:p>
          <a:p>
            <a:pPr marL="0" indent="0">
              <a:spcBef>
                <a:spcPts val="1900"/>
              </a:spcBef>
              <a:buSzTx/>
              <a:buNone/>
              <a:defRPr sz="1600"/>
            </a:pPr>
            <a:endParaRPr lang="es-ES" b="0" i="0" dirty="0">
              <a:solidFill>
                <a:srgbClr val="333333"/>
              </a:solidFill>
              <a:effectLst/>
              <a:latin typeface="source-sans-pro"/>
            </a:endParaRPr>
          </a:p>
          <a:p>
            <a:pPr marL="0" indent="0">
              <a:spcBef>
                <a:spcPts val="1900"/>
              </a:spcBef>
              <a:buSzTx/>
              <a:buNone/>
              <a:defRPr sz="1600"/>
            </a:pPr>
            <a:endParaRPr lang="es-ES" b="0" i="0" dirty="0">
              <a:solidFill>
                <a:srgbClr val="333333"/>
              </a:solidFill>
              <a:effectLst/>
              <a:latin typeface="source-sans-pro"/>
            </a:endParaRPr>
          </a:p>
          <a:p>
            <a:pPr marL="0" indent="0">
              <a:spcBef>
                <a:spcPts val="1900"/>
              </a:spcBef>
              <a:buSzTx/>
              <a:buNone/>
              <a:defRPr sz="1600"/>
            </a:pPr>
            <a:endParaRPr lang="es-ES" b="0" i="0" dirty="0">
              <a:solidFill>
                <a:srgbClr val="333333"/>
              </a:solidFill>
              <a:effectLst/>
              <a:latin typeface="source-sans-pro"/>
            </a:endParaRPr>
          </a:p>
        </p:txBody>
      </p:sp>
      <p:sp>
        <p:nvSpPr>
          <p:cNvPr id="521" name="1 Título"/>
          <p:cNvSpPr txBox="1"/>
          <p:nvPr/>
        </p:nvSpPr>
        <p:spPr>
          <a:xfrm>
            <a:off x="1194092" y="500677"/>
            <a:ext cx="5729223" cy="2219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defTabSz="914400">
              <a:defRPr sz="1600"/>
            </a:lvl1pPr>
          </a:lstStyle>
          <a:p>
            <a:r>
              <a:t>Configuración del hub</a:t>
            </a:r>
          </a:p>
        </p:txBody>
      </p:sp>
    </p:spTree>
    <p:extLst>
      <p:ext uri="{BB962C8B-B14F-4D97-AF65-F5344CB8AC3E}">
        <p14:creationId xmlns:p14="http://schemas.microsoft.com/office/powerpoint/2010/main" val="343127619"/>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Title 25"/>
          <p:cNvSpPr txBox="1">
            <a:spLocks noGrp="1"/>
          </p:cNvSpPr>
          <p:nvPr>
            <p:ph type="title"/>
          </p:nvPr>
        </p:nvSpPr>
        <p:spPr>
          <a:xfrm>
            <a:off x="1194093" y="58839"/>
            <a:ext cx="7302207" cy="369334"/>
          </a:xfrm>
          <a:prstGeom prst="rect">
            <a:avLst/>
          </a:prstGeom>
        </p:spPr>
        <p:txBody>
          <a:bodyPr/>
          <a:lstStyle>
            <a:lvl1pPr indent="36000">
              <a:lnSpc>
                <a:spcPct val="150000"/>
              </a:lnSpc>
              <a:defRPr sz="1600"/>
            </a:lvl1pPr>
          </a:lstStyle>
          <a:p>
            <a:r>
              <a:t>Selenium Grid</a:t>
            </a:r>
          </a:p>
        </p:txBody>
      </p:sp>
      <p:sp>
        <p:nvSpPr>
          <p:cNvPr id="520" name="Subtitle 26"/>
          <p:cNvSpPr txBox="1">
            <a:spLocks noGrp="1"/>
          </p:cNvSpPr>
          <p:nvPr>
            <p:ph type="body" idx="1"/>
          </p:nvPr>
        </p:nvSpPr>
        <p:spPr>
          <a:xfrm>
            <a:off x="212035" y="1126434"/>
            <a:ext cx="11728175" cy="5420417"/>
          </a:xfrm>
          <a:prstGeom prst="rect">
            <a:avLst/>
          </a:prstGeom>
        </p:spPr>
        <p:txBody>
          <a:bodyPr/>
          <a:lstStyle/>
          <a:p>
            <a:pPr marL="0" indent="0">
              <a:spcBef>
                <a:spcPts val="1900"/>
              </a:spcBef>
              <a:buSzTx/>
              <a:buNone/>
              <a:defRPr sz="1600"/>
            </a:pPr>
            <a:r>
              <a:rPr lang="es-ES" dirty="0"/>
              <a:t>Una vez arranado </a:t>
            </a:r>
            <a:r>
              <a:rPr lang="es-ES" dirty="0" err="1"/>
              <a:t>selenium</a:t>
            </a:r>
            <a:r>
              <a:rPr lang="es-ES" dirty="0"/>
              <a:t> </a:t>
            </a:r>
            <a:r>
              <a:rPr lang="es-ES" dirty="0" err="1"/>
              <a:t>grid</a:t>
            </a:r>
            <a:r>
              <a:rPr lang="es-ES" dirty="0"/>
              <a:t> en modo </a:t>
            </a:r>
            <a:r>
              <a:rPr lang="es-ES" dirty="0" err="1"/>
              <a:t>hub</a:t>
            </a:r>
            <a:r>
              <a:rPr lang="es-ES" dirty="0"/>
              <a:t> y con dos nodos conectados vemos lo siguiente en la interfaz grafica del nodo.</a:t>
            </a:r>
            <a:endParaRPr lang="es-ES" dirty="0">
              <a:solidFill>
                <a:srgbClr val="333333"/>
              </a:solidFill>
              <a:latin typeface="source-sans-pro"/>
            </a:endParaRPr>
          </a:p>
          <a:p>
            <a:pPr marL="0" indent="0">
              <a:spcBef>
                <a:spcPts val="1900"/>
              </a:spcBef>
              <a:buSzTx/>
              <a:buNone/>
              <a:defRPr sz="1600"/>
            </a:pPr>
            <a:endParaRPr lang="es-ES" b="0" i="0" dirty="0">
              <a:solidFill>
                <a:srgbClr val="333333"/>
              </a:solidFill>
              <a:effectLst/>
              <a:latin typeface="source-sans-pro"/>
            </a:endParaRPr>
          </a:p>
        </p:txBody>
      </p:sp>
      <p:sp>
        <p:nvSpPr>
          <p:cNvPr id="521" name="1 Título"/>
          <p:cNvSpPr txBox="1"/>
          <p:nvPr/>
        </p:nvSpPr>
        <p:spPr>
          <a:xfrm>
            <a:off x="1194092" y="500677"/>
            <a:ext cx="5729223" cy="2219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defTabSz="914400">
              <a:defRPr sz="1600"/>
            </a:lvl1pPr>
          </a:lstStyle>
          <a:p>
            <a:r>
              <a:t>Configuración del hub</a:t>
            </a:r>
          </a:p>
        </p:txBody>
      </p:sp>
      <p:pic>
        <p:nvPicPr>
          <p:cNvPr id="3" name="Imagen 2">
            <a:extLst>
              <a:ext uri="{FF2B5EF4-FFF2-40B4-BE49-F238E27FC236}">
                <a16:creationId xmlns:a16="http://schemas.microsoft.com/office/drawing/2014/main" id="{A746C62B-A2D1-ECC7-4C4C-14E398E404A8}"/>
              </a:ext>
            </a:extLst>
          </p:cNvPr>
          <p:cNvPicPr>
            <a:picLocks noChangeAspect="1"/>
          </p:cNvPicPr>
          <p:nvPr/>
        </p:nvPicPr>
        <p:blipFill>
          <a:blip r:embed="rId2"/>
          <a:stretch>
            <a:fillRect/>
          </a:stretch>
        </p:blipFill>
        <p:spPr>
          <a:xfrm>
            <a:off x="1081076" y="1619972"/>
            <a:ext cx="9480757" cy="4829819"/>
          </a:xfrm>
          <a:prstGeom prst="rect">
            <a:avLst/>
          </a:prstGeom>
        </p:spPr>
      </p:pic>
    </p:spTree>
    <p:extLst>
      <p:ext uri="{BB962C8B-B14F-4D97-AF65-F5344CB8AC3E}">
        <p14:creationId xmlns:p14="http://schemas.microsoft.com/office/powerpoint/2010/main" val="232304747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itle 25"/>
          <p:cNvSpPr txBox="1">
            <a:spLocks noGrp="1"/>
          </p:cNvSpPr>
          <p:nvPr>
            <p:ph type="title"/>
          </p:nvPr>
        </p:nvSpPr>
        <p:spPr>
          <a:xfrm>
            <a:off x="1194093" y="58839"/>
            <a:ext cx="7302207" cy="369334"/>
          </a:xfrm>
          <a:prstGeom prst="rect">
            <a:avLst/>
          </a:prstGeom>
        </p:spPr>
        <p:txBody>
          <a:bodyPr/>
          <a:lstStyle>
            <a:lvl1pPr indent="36000">
              <a:lnSpc>
                <a:spcPct val="150000"/>
              </a:lnSpc>
              <a:defRPr sz="1600"/>
            </a:lvl1pPr>
          </a:lstStyle>
          <a:p>
            <a:r>
              <a:rPr dirty="0" err="1"/>
              <a:t>Introducción</a:t>
            </a:r>
            <a:r>
              <a:rPr dirty="0"/>
              <a:t> a selenium</a:t>
            </a:r>
          </a:p>
        </p:txBody>
      </p:sp>
      <p:sp>
        <p:nvSpPr>
          <p:cNvPr id="245" name="Subtitle 26"/>
          <p:cNvSpPr txBox="1">
            <a:spLocks noGrp="1"/>
          </p:cNvSpPr>
          <p:nvPr>
            <p:ph type="body" idx="1"/>
          </p:nvPr>
        </p:nvSpPr>
        <p:spPr>
          <a:xfrm>
            <a:off x="212035" y="1126434"/>
            <a:ext cx="11728175" cy="5420417"/>
          </a:xfrm>
          <a:prstGeom prst="rect">
            <a:avLst/>
          </a:prstGeom>
        </p:spPr>
        <p:txBody>
          <a:bodyPr/>
          <a:lstStyle/>
          <a:p>
            <a:pPr marL="0" indent="0">
              <a:spcBef>
                <a:spcPts val="1900"/>
              </a:spcBef>
              <a:buSzTx/>
              <a:buNone/>
              <a:defRPr sz="1600"/>
            </a:pPr>
            <a:r>
              <a:rPr lang="es-ES" dirty="0"/>
              <a:t>Arquitectura de </a:t>
            </a:r>
            <a:r>
              <a:rPr lang="es-ES" dirty="0" err="1"/>
              <a:t>selenium</a:t>
            </a:r>
            <a:r>
              <a:rPr lang="es-ES" dirty="0"/>
              <a:t> 4</a:t>
            </a:r>
            <a:r>
              <a:rPr dirty="0"/>
              <a:t>.</a:t>
            </a:r>
          </a:p>
          <a:p>
            <a:pPr marL="0" indent="0">
              <a:spcBef>
                <a:spcPts val="1900"/>
              </a:spcBef>
              <a:buSzTx/>
              <a:buNone/>
              <a:defRPr sz="1600"/>
            </a:pPr>
            <a:endParaRPr dirty="0"/>
          </a:p>
          <a:p>
            <a:pPr marL="0" indent="0">
              <a:buSzTx/>
              <a:buNone/>
              <a:defRPr sz="1600"/>
            </a:pPr>
            <a:endParaRPr dirty="0"/>
          </a:p>
          <a:p>
            <a:pPr marL="0" indent="0" defTabSz="457200">
              <a:spcBef>
                <a:spcPts val="1900"/>
              </a:spcBef>
              <a:buSzTx/>
              <a:buNone/>
              <a:defRPr sz="1600"/>
            </a:pPr>
            <a:endParaRPr lang="es-ES" dirty="0"/>
          </a:p>
          <a:p>
            <a:pPr marL="0" indent="0" defTabSz="457200">
              <a:spcBef>
                <a:spcPts val="1900"/>
              </a:spcBef>
              <a:buSzTx/>
              <a:buNone/>
              <a:defRPr sz="1600"/>
            </a:pPr>
            <a:endParaRPr lang="es-ES" dirty="0"/>
          </a:p>
          <a:p>
            <a:pPr marL="0" indent="0" defTabSz="457200">
              <a:spcBef>
                <a:spcPts val="1900"/>
              </a:spcBef>
              <a:buSzTx/>
              <a:buNone/>
              <a:defRPr sz="1600"/>
            </a:pPr>
            <a:endParaRPr lang="es-ES" dirty="0"/>
          </a:p>
          <a:p>
            <a:pPr marL="0" indent="0" defTabSz="457200">
              <a:spcBef>
                <a:spcPts val="1900"/>
              </a:spcBef>
              <a:buSzTx/>
              <a:buNone/>
              <a:defRPr sz="1600"/>
            </a:pPr>
            <a:endParaRPr lang="es-ES" dirty="0"/>
          </a:p>
          <a:p>
            <a:pPr marL="0" indent="0" defTabSz="457200">
              <a:spcBef>
                <a:spcPts val="1900"/>
              </a:spcBef>
              <a:buSzTx/>
              <a:buNone/>
              <a:defRPr sz="1600"/>
            </a:pPr>
            <a:endParaRPr lang="es-ES" dirty="0"/>
          </a:p>
          <a:p>
            <a:pPr marL="0" indent="0" defTabSz="457200">
              <a:spcBef>
                <a:spcPts val="1900"/>
              </a:spcBef>
              <a:buSzTx/>
              <a:buNone/>
              <a:defRPr sz="1600"/>
            </a:pPr>
            <a:endParaRPr lang="es-ES" dirty="0"/>
          </a:p>
          <a:p>
            <a:pPr marL="0" indent="0" defTabSz="457200">
              <a:spcBef>
                <a:spcPts val="1900"/>
              </a:spcBef>
              <a:buSzTx/>
              <a:buNone/>
              <a:defRPr sz="1600"/>
            </a:pPr>
            <a:endParaRPr lang="es-ES" dirty="0"/>
          </a:p>
          <a:p>
            <a:pPr marL="0" indent="0" defTabSz="457200">
              <a:spcBef>
                <a:spcPts val="1900"/>
              </a:spcBef>
              <a:buSzTx/>
              <a:buNone/>
              <a:defRPr sz="1600"/>
            </a:pPr>
            <a:r>
              <a:rPr lang="es-ES" dirty="0"/>
              <a:t>Dado que </a:t>
            </a:r>
            <a:r>
              <a:rPr lang="es-ES" dirty="0" err="1"/>
              <a:t>Selenium</a:t>
            </a:r>
            <a:r>
              <a:rPr lang="es-ES" dirty="0"/>
              <a:t> 4 es compatible con W3C </a:t>
            </a:r>
            <a:r>
              <a:rPr lang="es-ES" dirty="0" err="1"/>
              <a:t>WebDriver</a:t>
            </a:r>
            <a:r>
              <a:rPr lang="es-ES" dirty="0"/>
              <a:t>, ya no es necesaria la codificación y decodificación de la solicitud.</a:t>
            </a:r>
          </a:p>
        </p:txBody>
      </p:sp>
      <p:sp>
        <p:nvSpPr>
          <p:cNvPr id="246" name="1 Título"/>
          <p:cNvSpPr txBox="1"/>
          <p:nvPr/>
        </p:nvSpPr>
        <p:spPr>
          <a:xfrm>
            <a:off x="1194092" y="500677"/>
            <a:ext cx="5729223" cy="2219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defTabSz="914400">
              <a:defRPr sz="1600"/>
            </a:lvl1pPr>
          </a:lstStyle>
          <a:p>
            <a:r>
              <a:rPr dirty="0" err="1"/>
              <a:t>Proposito</a:t>
            </a:r>
            <a:endParaRPr dirty="0"/>
          </a:p>
        </p:txBody>
      </p:sp>
      <p:pic>
        <p:nvPicPr>
          <p:cNvPr id="4" name="Imagen 3">
            <a:extLst>
              <a:ext uri="{FF2B5EF4-FFF2-40B4-BE49-F238E27FC236}">
                <a16:creationId xmlns:a16="http://schemas.microsoft.com/office/drawing/2014/main" id="{2B167E4D-0D90-47C8-B0B6-1119AC27F490}"/>
              </a:ext>
            </a:extLst>
          </p:cNvPr>
          <p:cNvPicPr>
            <a:picLocks noChangeAspect="1"/>
          </p:cNvPicPr>
          <p:nvPr/>
        </p:nvPicPr>
        <p:blipFill>
          <a:blip r:embed="rId2"/>
          <a:stretch>
            <a:fillRect/>
          </a:stretch>
        </p:blipFill>
        <p:spPr>
          <a:xfrm>
            <a:off x="1916152" y="1713665"/>
            <a:ext cx="7383238" cy="3761583"/>
          </a:xfrm>
          <a:prstGeom prst="rect">
            <a:avLst/>
          </a:prstGeom>
        </p:spPr>
      </p:pic>
    </p:spTree>
    <p:extLst>
      <p:ext uri="{BB962C8B-B14F-4D97-AF65-F5344CB8AC3E}">
        <p14:creationId xmlns:p14="http://schemas.microsoft.com/office/powerpoint/2010/main" val="44043034"/>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Title 25"/>
          <p:cNvSpPr txBox="1">
            <a:spLocks noGrp="1"/>
          </p:cNvSpPr>
          <p:nvPr>
            <p:ph type="title"/>
          </p:nvPr>
        </p:nvSpPr>
        <p:spPr>
          <a:xfrm>
            <a:off x="1194093" y="58839"/>
            <a:ext cx="7302207" cy="369334"/>
          </a:xfrm>
          <a:prstGeom prst="rect">
            <a:avLst/>
          </a:prstGeom>
        </p:spPr>
        <p:txBody>
          <a:bodyPr/>
          <a:lstStyle>
            <a:lvl1pPr indent="36000">
              <a:lnSpc>
                <a:spcPct val="150000"/>
              </a:lnSpc>
              <a:defRPr sz="1600"/>
            </a:lvl1pPr>
          </a:lstStyle>
          <a:p>
            <a:r>
              <a:t>Selenium Grid</a:t>
            </a:r>
          </a:p>
        </p:txBody>
      </p:sp>
      <p:sp>
        <p:nvSpPr>
          <p:cNvPr id="520" name="Subtitle 26"/>
          <p:cNvSpPr txBox="1">
            <a:spLocks noGrp="1"/>
          </p:cNvSpPr>
          <p:nvPr>
            <p:ph type="body" idx="1"/>
          </p:nvPr>
        </p:nvSpPr>
        <p:spPr>
          <a:xfrm>
            <a:off x="212035" y="1126434"/>
            <a:ext cx="11728175" cy="5420417"/>
          </a:xfrm>
          <a:prstGeom prst="rect">
            <a:avLst/>
          </a:prstGeom>
        </p:spPr>
        <p:txBody>
          <a:bodyPr>
            <a:normAutofit fontScale="85000" lnSpcReduction="20000"/>
          </a:bodyPr>
          <a:lstStyle/>
          <a:p>
            <a:pPr marL="0" indent="0">
              <a:spcBef>
                <a:spcPts val="1900"/>
              </a:spcBef>
              <a:buSzTx/>
              <a:buNone/>
              <a:defRPr sz="1600"/>
            </a:pPr>
            <a:r>
              <a:rPr lang="es-ES" sz="1600" b="1" dirty="0">
                <a:solidFill>
                  <a:srgbClr val="333333"/>
                </a:solidFill>
                <a:latin typeface="source-sans-pro"/>
              </a:rPr>
              <a:t>Nodo  y Hub en diferentes ordenadores</a:t>
            </a:r>
          </a:p>
          <a:p>
            <a:pPr marL="0" indent="0">
              <a:spcBef>
                <a:spcPts val="1900"/>
              </a:spcBef>
              <a:buSzTx/>
              <a:buNone/>
              <a:defRPr sz="1600"/>
            </a:pPr>
            <a:r>
              <a:rPr lang="es-ES" b="0" i="0" dirty="0">
                <a:solidFill>
                  <a:srgbClr val="333333"/>
                </a:solidFill>
                <a:effectLst/>
                <a:latin typeface="source-sans-pro"/>
              </a:rPr>
              <a:t>El Hub y los Nodos se comunican entre sí a través de HTTP y el </a:t>
            </a:r>
            <a:r>
              <a:rPr lang="es-ES" b="0" i="0" dirty="0" err="1">
                <a:solidFill>
                  <a:srgbClr val="333333"/>
                </a:solidFill>
                <a:effectLst/>
                <a:latin typeface="source-sans-pro"/>
              </a:rPr>
              <a:t>Event</a:t>
            </a:r>
            <a:r>
              <a:rPr lang="es-ES" b="0" i="0" dirty="0">
                <a:solidFill>
                  <a:srgbClr val="333333"/>
                </a:solidFill>
                <a:effectLst/>
                <a:latin typeface="source-sans-pro"/>
              </a:rPr>
              <a:t> Bus (el </a:t>
            </a:r>
            <a:r>
              <a:rPr lang="es-ES" b="0" i="0" dirty="0" err="1">
                <a:solidFill>
                  <a:srgbClr val="333333"/>
                </a:solidFill>
                <a:effectLst/>
                <a:latin typeface="source-sans-pro"/>
              </a:rPr>
              <a:t>Event</a:t>
            </a:r>
            <a:r>
              <a:rPr lang="es-ES" b="0" i="0" dirty="0">
                <a:solidFill>
                  <a:srgbClr val="333333"/>
                </a:solidFill>
                <a:effectLst/>
                <a:latin typeface="source-sans-pro"/>
              </a:rPr>
              <a:t> Bus vive dentro del Hub). Un Nodo envía un mensaje al Hub a través del </a:t>
            </a:r>
            <a:r>
              <a:rPr lang="es-ES" b="0" i="0" dirty="0" err="1">
                <a:solidFill>
                  <a:srgbClr val="333333"/>
                </a:solidFill>
                <a:effectLst/>
                <a:latin typeface="source-sans-pro"/>
              </a:rPr>
              <a:t>Event</a:t>
            </a:r>
            <a:r>
              <a:rPr lang="es-ES" b="0" i="0" dirty="0">
                <a:solidFill>
                  <a:srgbClr val="333333"/>
                </a:solidFill>
                <a:effectLst/>
                <a:latin typeface="source-sans-pro"/>
              </a:rPr>
              <a:t> Bus para iniciar el proceso de registro. Cuando el Hub recibe el mensaje, se comunica con el nodo a través de HTTP para confirmar su existencia.</a:t>
            </a:r>
          </a:p>
          <a:p>
            <a:pPr marL="0" indent="0">
              <a:spcBef>
                <a:spcPts val="1900"/>
              </a:spcBef>
              <a:buSzTx/>
              <a:buNone/>
              <a:defRPr sz="1600"/>
            </a:pPr>
            <a:r>
              <a:rPr lang="es-ES" b="0" i="0" dirty="0">
                <a:solidFill>
                  <a:srgbClr val="333333"/>
                </a:solidFill>
                <a:effectLst/>
                <a:latin typeface="source-sans-pro"/>
              </a:rPr>
              <a:t>Para registrar correctamente un Nodo en un Hub, es importante exponer los puertos del </a:t>
            </a:r>
            <a:r>
              <a:rPr lang="es-ES" b="0" i="0" dirty="0" err="1">
                <a:solidFill>
                  <a:srgbClr val="333333"/>
                </a:solidFill>
                <a:effectLst/>
                <a:latin typeface="source-sans-pro"/>
              </a:rPr>
              <a:t>Event</a:t>
            </a:r>
            <a:r>
              <a:rPr lang="es-ES" b="0" i="0" dirty="0">
                <a:solidFill>
                  <a:srgbClr val="333333"/>
                </a:solidFill>
                <a:effectLst/>
                <a:latin typeface="source-sans-pro"/>
              </a:rPr>
              <a:t> Bus(4442 y 4443 de manera predeterminada) en la máquina del Hub. Esto también se aplica al puerto Nodo. Con eso, tanto Hub como Nodo podrán comunicarse.</a:t>
            </a:r>
          </a:p>
          <a:p>
            <a:pPr marL="0" indent="0">
              <a:spcBef>
                <a:spcPts val="1900"/>
              </a:spcBef>
              <a:buSzTx/>
              <a:buNone/>
              <a:defRPr sz="1600"/>
            </a:pPr>
            <a:r>
              <a:rPr lang="es-ES" b="0" i="0" dirty="0">
                <a:solidFill>
                  <a:srgbClr val="333333"/>
                </a:solidFill>
                <a:effectLst/>
                <a:latin typeface="source-sans-pro"/>
              </a:rPr>
              <a:t>Si el Hub está usando los puertos predeterminados, el indicador --</a:t>
            </a:r>
            <a:r>
              <a:rPr lang="es-ES" b="0" i="0" dirty="0" err="1">
                <a:solidFill>
                  <a:srgbClr val="333333"/>
                </a:solidFill>
                <a:effectLst/>
                <a:latin typeface="source-sans-pro"/>
              </a:rPr>
              <a:t>hub</a:t>
            </a:r>
            <a:r>
              <a:rPr lang="es-ES" b="0" i="0" dirty="0">
                <a:solidFill>
                  <a:srgbClr val="333333"/>
                </a:solidFill>
                <a:effectLst/>
                <a:latin typeface="source-sans-pro"/>
              </a:rPr>
              <a:t> se puede usar para registrar el Nodo</a:t>
            </a:r>
          </a:p>
          <a:p>
            <a:pPr marL="0" indent="0">
              <a:spcBef>
                <a:spcPts val="1900"/>
              </a:spcBef>
              <a:buSzTx/>
              <a:buNone/>
              <a:defRPr sz="1600"/>
            </a:pPr>
            <a:r>
              <a:rPr lang="es-ES" u="sng" dirty="0">
                <a:solidFill>
                  <a:srgbClr val="333333"/>
                </a:solidFill>
                <a:latin typeface="source-sans-pro"/>
              </a:rPr>
              <a:t>Sintaxis: </a:t>
            </a:r>
          </a:p>
          <a:p>
            <a:pPr marL="0" indent="0">
              <a:spcBef>
                <a:spcPts val="1900"/>
              </a:spcBef>
              <a:buSzTx/>
              <a:buNone/>
              <a:defRPr sz="1600"/>
            </a:pPr>
            <a:r>
              <a:rPr lang="es-ES" b="0" i="0" dirty="0">
                <a:solidFill>
                  <a:srgbClr val="333333"/>
                </a:solidFill>
                <a:effectLst/>
                <a:latin typeface="source-sans-pro"/>
              </a:rPr>
              <a:t>java -</a:t>
            </a:r>
            <a:r>
              <a:rPr lang="es-ES" b="0" i="0" dirty="0" err="1">
                <a:solidFill>
                  <a:srgbClr val="333333"/>
                </a:solidFill>
                <a:effectLst/>
                <a:latin typeface="source-sans-pro"/>
              </a:rPr>
              <a:t>jar</a:t>
            </a:r>
            <a:r>
              <a:rPr lang="es-ES" b="0" i="0" dirty="0">
                <a:solidFill>
                  <a:srgbClr val="333333"/>
                </a:solidFill>
                <a:effectLst/>
                <a:latin typeface="source-sans-pro"/>
              </a:rPr>
              <a:t> selenium-server-4.6.0.</a:t>
            </a:r>
            <a:r>
              <a:rPr lang="es-ES" sz="1600" dirty="0">
                <a:solidFill>
                  <a:srgbClr val="333333"/>
                </a:solidFill>
                <a:latin typeface="source-sans-pro"/>
              </a:rPr>
              <a:t>jar </a:t>
            </a:r>
            <a:r>
              <a:rPr lang="es-ES" altLang="es-ES" sz="1600" dirty="0" err="1">
                <a:solidFill>
                  <a:srgbClr val="333333"/>
                </a:solidFill>
                <a:latin typeface="source-sans-pro"/>
              </a:rPr>
              <a:t>node</a:t>
            </a:r>
            <a:r>
              <a:rPr lang="es-ES" altLang="es-ES" sz="1600" dirty="0">
                <a:solidFill>
                  <a:srgbClr val="333333"/>
                </a:solidFill>
                <a:latin typeface="source-sans-pro"/>
              </a:rPr>
              <a:t> --</a:t>
            </a:r>
            <a:r>
              <a:rPr lang="es-ES" altLang="es-ES" sz="1600" dirty="0" err="1">
                <a:solidFill>
                  <a:srgbClr val="333333"/>
                </a:solidFill>
                <a:latin typeface="source-sans-pro"/>
              </a:rPr>
              <a:t>hub</a:t>
            </a:r>
            <a:r>
              <a:rPr lang="es-ES" altLang="es-ES" sz="1600" dirty="0">
                <a:solidFill>
                  <a:srgbClr val="333333"/>
                </a:solidFill>
                <a:latin typeface="source-sans-pro"/>
              </a:rPr>
              <a:t> http://&lt;hub-ip&gt;:4444 </a:t>
            </a:r>
          </a:p>
          <a:p>
            <a:pPr marL="0" indent="0">
              <a:spcBef>
                <a:spcPts val="1900"/>
              </a:spcBef>
              <a:buSzTx/>
              <a:buNone/>
              <a:defRPr sz="1600"/>
            </a:pPr>
            <a:r>
              <a:rPr lang="es-ES" sz="1600" dirty="0">
                <a:solidFill>
                  <a:srgbClr val="333333"/>
                </a:solidFill>
                <a:latin typeface="source-sans-pro"/>
              </a:rPr>
              <a:t>Cuando el Hub no usa los puertos predeterminados, se necesitan los indicadores --</a:t>
            </a:r>
            <a:r>
              <a:rPr lang="es-ES" sz="1600" dirty="0" err="1">
                <a:solidFill>
                  <a:srgbClr val="333333"/>
                </a:solidFill>
                <a:latin typeface="source-sans-pro"/>
              </a:rPr>
              <a:t>publish-events</a:t>
            </a:r>
            <a:r>
              <a:rPr lang="es-ES" sz="1600" dirty="0">
                <a:solidFill>
                  <a:srgbClr val="333333"/>
                </a:solidFill>
                <a:latin typeface="source-sans-pro"/>
              </a:rPr>
              <a:t> y --subscribe-</a:t>
            </a:r>
            <a:r>
              <a:rPr lang="es-ES" sz="1600" dirty="0" err="1">
                <a:solidFill>
                  <a:srgbClr val="333333"/>
                </a:solidFill>
                <a:latin typeface="source-sans-pro"/>
              </a:rPr>
              <a:t>events</a:t>
            </a:r>
            <a:r>
              <a:rPr lang="es-ES" sz="1600" dirty="0">
                <a:solidFill>
                  <a:srgbClr val="333333"/>
                </a:solidFill>
                <a:latin typeface="source-sans-pro"/>
              </a:rPr>
              <a:t>. Por ejemplo, si el Hub usa los puertos 8886, 8887 y 8888</a:t>
            </a:r>
          </a:p>
          <a:p>
            <a:pPr marL="0" indent="0">
              <a:spcBef>
                <a:spcPts val="1900"/>
              </a:spcBef>
              <a:buSzTx/>
              <a:buNone/>
              <a:defRPr sz="1600"/>
            </a:pPr>
            <a:r>
              <a:rPr lang="es-ES" u="sng" dirty="0">
                <a:solidFill>
                  <a:srgbClr val="333333"/>
                </a:solidFill>
                <a:latin typeface="source-sans-pro"/>
              </a:rPr>
              <a:t>Sintaxis: </a:t>
            </a:r>
          </a:p>
          <a:p>
            <a:pPr marL="0" indent="0">
              <a:spcBef>
                <a:spcPts val="1900"/>
              </a:spcBef>
              <a:buSzTx/>
              <a:buNone/>
              <a:defRPr sz="1600"/>
            </a:pPr>
            <a:r>
              <a:rPr lang="es-ES" b="0" i="0" dirty="0">
                <a:solidFill>
                  <a:srgbClr val="333333"/>
                </a:solidFill>
                <a:effectLst/>
                <a:latin typeface="source-sans-pro"/>
              </a:rPr>
              <a:t>java -</a:t>
            </a:r>
            <a:r>
              <a:rPr lang="es-ES" b="0" i="0" dirty="0" err="1">
                <a:solidFill>
                  <a:srgbClr val="333333"/>
                </a:solidFill>
                <a:effectLst/>
                <a:latin typeface="source-sans-pro"/>
              </a:rPr>
              <a:t>jar</a:t>
            </a:r>
            <a:r>
              <a:rPr lang="es-ES" b="0" i="0" dirty="0">
                <a:solidFill>
                  <a:srgbClr val="333333"/>
                </a:solidFill>
                <a:effectLst/>
                <a:latin typeface="source-sans-pro"/>
              </a:rPr>
              <a:t> selenium-server-4.6.0.jar </a:t>
            </a:r>
            <a:r>
              <a:rPr lang="es-ES" altLang="es-ES" sz="1600" dirty="0" err="1">
                <a:solidFill>
                  <a:srgbClr val="333333"/>
                </a:solidFill>
                <a:latin typeface="source-sans-pro"/>
              </a:rPr>
              <a:t>hub</a:t>
            </a:r>
            <a:r>
              <a:rPr lang="es-ES" altLang="es-ES" sz="1600" dirty="0">
                <a:solidFill>
                  <a:srgbClr val="333333"/>
                </a:solidFill>
                <a:latin typeface="source-sans-pro"/>
              </a:rPr>
              <a:t> --</a:t>
            </a:r>
            <a:r>
              <a:rPr lang="es-ES" altLang="es-ES" sz="1600" dirty="0" err="1">
                <a:solidFill>
                  <a:srgbClr val="333333"/>
                </a:solidFill>
                <a:latin typeface="source-sans-pro"/>
              </a:rPr>
              <a:t>publish-events</a:t>
            </a:r>
            <a:r>
              <a:rPr lang="es-ES" altLang="es-ES" sz="1600" dirty="0">
                <a:solidFill>
                  <a:srgbClr val="333333"/>
                </a:solidFill>
                <a:latin typeface="source-sans-pro"/>
              </a:rPr>
              <a:t> tcp://&lt;hub-ip&gt;:8886 --subscribe-</a:t>
            </a:r>
            <a:r>
              <a:rPr lang="es-ES" altLang="es-ES" sz="1600" dirty="0" err="1">
                <a:solidFill>
                  <a:srgbClr val="333333"/>
                </a:solidFill>
                <a:latin typeface="source-sans-pro"/>
              </a:rPr>
              <a:t>events</a:t>
            </a:r>
            <a:r>
              <a:rPr lang="es-ES" altLang="es-ES" sz="1600" dirty="0">
                <a:solidFill>
                  <a:srgbClr val="333333"/>
                </a:solidFill>
                <a:latin typeface="source-sans-pro"/>
              </a:rPr>
              <a:t> tcp://&lt;hub-ip&gt;:8887 --</a:t>
            </a:r>
            <a:r>
              <a:rPr lang="es-ES" altLang="es-ES" sz="1600" dirty="0" err="1">
                <a:solidFill>
                  <a:srgbClr val="333333"/>
                </a:solidFill>
                <a:latin typeface="source-sans-pro"/>
              </a:rPr>
              <a:t>port</a:t>
            </a:r>
            <a:r>
              <a:rPr lang="es-ES" altLang="es-ES" sz="1600" dirty="0">
                <a:solidFill>
                  <a:srgbClr val="333333"/>
                </a:solidFill>
                <a:latin typeface="source-sans-pro"/>
              </a:rPr>
              <a:t> 8888 </a:t>
            </a:r>
          </a:p>
          <a:p>
            <a:pPr marL="0" indent="0">
              <a:spcBef>
                <a:spcPts val="1900"/>
              </a:spcBef>
              <a:buSzTx/>
              <a:buNone/>
              <a:defRPr sz="1600"/>
            </a:pPr>
            <a:r>
              <a:rPr lang="es-ES" altLang="es-ES" sz="1600" dirty="0">
                <a:solidFill>
                  <a:srgbClr val="333333"/>
                </a:solidFill>
                <a:latin typeface="source-sans-pro"/>
              </a:rPr>
              <a:t>El Nodo necesita usar esos puertos para registrarse con éxito</a:t>
            </a:r>
          </a:p>
          <a:p>
            <a:pPr marL="0" indent="0">
              <a:spcBef>
                <a:spcPts val="1900"/>
              </a:spcBef>
              <a:buSzTx/>
              <a:buNone/>
              <a:defRPr sz="1600"/>
            </a:pPr>
            <a:r>
              <a:rPr lang="es-ES" u="sng" dirty="0">
                <a:solidFill>
                  <a:srgbClr val="333333"/>
                </a:solidFill>
                <a:latin typeface="source-sans-pro"/>
              </a:rPr>
              <a:t>Sintaxis: </a:t>
            </a:r>
            <a:endParaRPr lang="es-ES" altLang="es-ES" sz="1600" dirty="0">
              <a:solidFill>
                <a:srgbClr val="333333"/>
              </a:solidFill>
              <a:latin typeface="source-sans-pro"/>
            </a:endParaRPr>
          </a:p>
          <a:p>
            <a:pPr marL="0" indent="0">
              <a:spcBef>
                <a:spcPts val="1900"/>
              </a:spcBef>
              <a:buSzTx/>
              <a:buNone/>
              <a:defRPr sz="1600"/>
            </a:pPr>
            <a:r>
              <a:rPr lang="es-ES" b="0" i="0" dirty="0">
                <a:solidFill>
                  <a:srgbClr val="333333"/>
                </a:solidFill>
                <a:effectLst/>
                <a:latin typeface="source-sans-pro"/>
              </a:rPr>
              <a:t>java -</a:t>
            </a:r>
            <a:r>
              <a:rPr lang="es-ES" b="0" i="0" dirty="0" err="1">
                <a:solidFill>
                  <a:srgbClr val="333333"/>
                </a:solidFill>
                <a:effectLst/>
                <a:latin typeface="source-sans-pro"/>
              </a:rPr>
              <a:t>jar</a:t>
            </a:r>
            <a:r>
              <a:rPr lang="es-ES" b="0" i="0" dirty="0">
                <a:solidFill>
                  <a:srgbClr val="333333"/>
                </a:solidFill>
                <a:effectLst/>
                <a:latin typeface="source-sans-pro"/>
              </a:rPr>
              <a:t> selenium-server-4.6.0.jar </a:t>
            </a:r>
            <a:r>
              <a:rPr kumimoji="0" lang="es-ES" altLang="es-ES" sz="1600" b="0" i="0" u="none" strike="noStrike" cap="none" normalizeH="0" baseline="0" dirty="0" err="1">
                <a:ln>
                  <a:noFill/>
                </a:ln>
                <a:solidFill>
                  <a:srgbClr val="000000"/>
                </a:solidFill>
                <a:effectLst/>
                <a:latin typeface="Consolas" panose="020B0609020204030204" pitchFamily="49" charset="0"/>
              </a:rPr>
              <a:t>node</a:t>
            </a:r>
            <a:r>
              <a:rPr kumimoji="0" lang="es-ES" altLang="es-ES" sz="1600" b="0" i="0" u="none" strike="noStrike" cap="none" normalizeH="0" baseline="0" dirty="0">
                <a:ln>
                  <a:noFill/>
                </a:ln>
                <a:solidFill>
                  <a:srgbClr val="000000"/>
                </a:solidFill>
                <a:effectLst/>
                <a:latin typeface="Consolas" panose="020B0609020204030204" pitchFamily="49" charset="0"/>
              </a:rPr>
              <a:t> </a:t>
            </a:r>
            <a:r>
              <a:rPr lang="es-ES" altLang="es-ES" sz="1600" dirty="0">
                <a:latin typeface="Consolas" panose="020B0609020204030204" pitchFamily="49" charset="0"/>
              </a:rPr>
              <a:t>--</a:t>
            </a:r>
            <a:r>
              <a:rPr lang="es-ES" altLang="es-ES" sz="1600" dirty="0" err="1">
                <a:latin typeface="Consolas" panose="020B0609020204030204" pitchFamily="49" charset="0"/>
              </a:rPr>
              <a:t>publish-events</a:t>
            </a:r>
            <a:r>
              <a:rPr lang="es-ES" altLang="es-ES" sz="1600" dirty="0">
                <a:latin typeface="Consolas" panose="020B0609020204030204" pitchFamily="49" charset="0"/>
              </a:rPr>
              <a:t> tcp://&lt;hub-ip&gt;:8886 --subscribe-</a:t>
            </a:r>
            <a:r>
              <a:rPr lang="es-ES" altLang="es-ES" sz="1600" dirty="0" err="1">
                <a:latin typeface="Consolas" panose="020B0609020204030204" pitchFamily="49" charset="0"/>
              </a:rPr>
              <a:t>events</a:t>
            </a:r>
            <a:r>
              <a:rPr lang="es-ES" altLang="es-ES" sz="1600" dirty="0">
                <a:latin typeface="Consolas" panose="020B0609020204030204" pitchFamily="49" charset="0"/>
              </a:rPr>
              <a:t> tcp://&lt;hub-ip&gt;:8887 </a:t>
            </a:r>
          </a:p>
          <a:p>
            <a:pPr marL="0" indent="0">
              <a:spcBef>
                <a:spcPts val="1900"/>
              </a:spcBef>
              <a:buSzTx/>
              <a:buNone/>
              <a:defRPr sz="1600"/>
            </a:pPr>
            <a:endParaRPr lang="es-ES" sz="1600" dirty="0">
              <a:latin typeface="Consolas" panose="020B0609020204030204" pitchFamily="49" charset="0"/>
            </a:endParaRPr>
          </a:p>
          <a:p>
            <a:pPr marL="0" indent="0">
              <a:spcBef>
                <a:spcPts val="1900"/>
              </a:spcBef>
              <a:buSzTx/>
              <a:buNone/>
              <a:defRPr sz="1600"/>
            </a:pPr>
            <a:endParaRPr lang="es-ES" b="0" i="0" dirty="0">
              <a:solidFill>
                <a:srgbClr val="333333"/>
              </a:solidFill>
              <a:effectLst/>
              <a:latin typeface="source-sans-pro"/>
            </a:endParaRPr>
          </a:p>
          <a:p>
            <a:pPr marL="0" indent="0">
              <a:spcBef>
                <a:spcPts val="1900"/>
              </a:spcBef>
              <a:buSzTx/>
              <a:buNone/>
              <a:defRPr sz="1600"/>
            </a:pPr>
            <a:endParaRPr lang="es-ES" b="0" i="0" dirty="0">
              <a:solidFill>
                <a:srgbClr val="333333"/>
              </a:solidFill>
              <a:effectLst/>
              <a:latin typeface="source-sans-pro"/>
            </a:endParaRPr>
          </a:p>
          <a:p>
            <a:pPr marL="0" indent="0">
              <a:spcBef>
                <a:spcPts val="1900"/>
              </a:spcBef>
              <a:buSzTx/>
              <a:buNone/>
              <a:defRPr sz="1600"/>
            </a:pPr>
            <a:endParaRPr lang="es-ES" b="0" i="0" dirty="0">
              <a:solidFill>
                <a:srgbClr val="333333"/>
              </a:solidFill>
              <a:effectLst/>
              <a:latin typeface="source-sans-pro"/>
            </a:endParaRPr>
          </a:p>
        </p:txBody>
      </p:sp>
      <p:sp>
        <p:nvSpPr>
          <p:cNvPr id="521" name="1 Título"/>
          <p:cNvSpPr txBox="1"/>
          <p:nvPr/>
        </p:nvSpPr>
        <p:spPr>
          <a:xfrm>
            <a:off x="1194092" y="500677"/>
            <a:ext cx="5729223" cy="2219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defTabSz="914400">
              <a:defRPr sz="1600"/>
            </a:lvl1pPr>
          </a:lstStyle>
          <a:p>
            <a:r>
              <a:t>Configuración del hub</a:t>
            </a:r>
          </a:p>
        </p:txBody>
      </p:sp>
    </p:spTree>
    <p:extLst>
      <p:ext uri="{BB962C8B-B14F-4D97-AF65-F5344CB8AC3E}">
        <p14:creationId xmlns:p14="http://schemas.microsoft.com/office/powerpoint/2010/main" val="1408352042"/>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Title 25"/>
          <p:cNvSpPr txBox="1">
            <a:spLocks noGrp="1"/>
          </p:cNvSpPr>
          <p:nvPr>
            <p:ph type="title"/>
          </p:nvPr>
        </p:nvSpPr>
        <p:spPr>
          <a:xfrm>
            <a:off x="1194093" y="58839"/>
            <a:ext cx="7302207" cy="369334"/>
          </a:xfrm>
          <a:prstGeom prst="rect">
            <a:avLst/>
          </a:prstGeom>
        </p:spPr>
        <p:txBody>
          <a:bodyPr/>
          <a:lstStyle>
            <a:lvl1pPr indent="36000">
              <a:lnSpc>
                <a:spcPct val="150000"/>
              </a:lnSpc>
              <a:defRPr sz="1600"/>
            </a:lvl1pPr>
          </a:lstStyle>
          <a:p>
            <a:r>
              <a:rPr dirty="0"/>
              <a:t>Selenium Grid</a:t>
            </a:r>
          </a:p>
        </p:txBody>
      </p:sp>
      <p:sp>
        <p:nvSpPr>
          <p:cNvPr id="520" name="Subtitle 26"/>
          <p:cNvSpPr txBox="1">
            <a:spLocks noGrp="1"/>
          </p:cNvSpPr>
          <p:nvPr>
            <p:ph type="body" idx="1"/>
          </p:nvPr>
        </p:nvSpPr>
        <p:spPr>
          <a:xfrm>
            <a:off x="212035" y="1126434"/>
            <a:ext cx="11728175" cy="5420417"/>
          </a:xfrm>
          <a:prstGeom prst="rect">
            <a:avLst/>
          </a:prstGeom>
        </p:spPr>
        <p:txBody>
          <a:bodyPr/>
          <a:lstStyle/>
          <a:p>
            <a:pPr marL="0" indent="0">
              <a:spcBef>
                <a:spcPts val="1900"/>
              </a:spcBef>
              <a:buSzTx/>
              <a:buNone/>
              <a:defRPr sz="1600"/>
            </a:pPr>
            <a:r>
              <a:rPr lang="es-ES" sz="1600" b="1" dirty="0" err="1">
                <a:solidFill>
                  <a:srgbClr val="333333"/>
                </a:solidFill>
                <a:latin typeface="source-sans-pro"/>
              </a:rPr>
              <a:t>Distributed</a:t>
            </a:r>
            <a:r>
              <a:rPr lang="es-ES" sz="1600" b="1" dirty="0">
                <a:solidFill>
                  <a:srgbClr val="333333"/>
                </a:solidFill>
                <a:latin typeface="source-sans-pro"/>
              </a:rPr>
              <a:t>  </a:t>
            </a:r>
          </a:p>
          <a:p>
            <a:pPr marL="0" indent="0">
              <a:spcBef>
                <a:spcPts val="1900"/>
              </a:spcBef>
              <a:buSzTx/>
              <a:buNone/>
              <a:defRPr sz="1600"/>
            </a:pPr>
            <a:r>
              <a:rPr lang="es-ES" b="0" i="0" dirty="0">
                <a:solidFill>
                  <a:srgbClr val="333333"/>
                </a:solidFill>
                <a:effectLst/>
                <a:latin typeface="source-sans-pro"/>
              </a:rPr>
              <a:t>Cuando se utiliza un </a:t>
            </a:r>
            <a:r>
              <a:rPr lang="es-ES" b="0" i="0" dirty="0" err="1">
                <a:solidFill>
                  <a:srgbClr val="333333"/>
                </a:solidFill>
                <a:effectLst/>
                <a:latin typeface="source-sans-pro"/>
              </a:rPr>
              <a:t>Distributed</a:t>
            </a:r>
            <a:r>
              <a:rPr lang="es-ES" b="0" i="0" dirty="0">
                <a:solidFill>
                  <a:srgbClr val="333333"/>
                </a:solidFill>
                <a:effectLst/>
                <a:latin typeface="source-sans-pro"/>
              </a:rPr>
              <a:t> </a:t>
            </a:r>
            <a:r>
              <a:rPr lang="es-ES" b="0" i="0" dirty="0" err="1">
                <a:solidFill>
                  <a:srgbClr val="333333"/>
                </a:solidFill>
                <a:effectLst/>
                <a:latin typeface="source-sans-pro"/>
              </a:rPr>
              <a:t>Grid</a:t>
            </a:r>
            <a:r>
              <a:rPr lang="es-ES" b="0" i="0" dirty="0">
                <a:solidFill>
                  <a:srgbClr val="333333"/>
                </a:solidFill>
                <a:effectLst/>
                <a:latin typeface="source-sans-pro"/>
              </a:rPr>
              <a:t>, cada componente se inicia por separado e, idealmente, en diferentes máquinas..</a:t>
            </a:r>
          </a:p>
          <a:p>
            <a:pPr marL="0" indent="0">
              <a:spcBef>
                <a:spcPts val="1900"/>
              </a:spcBef>
              <a:buSzTx/>
              <a:buNone/>
              <a:defRPr sz="1600"/>
            </a:pPr>
            <a:r>
              <a:rPr lang="es-ES" b="0" i="0" dirty="0">
                <a:solidFill>
                  <a:srgbClr val="333333"/>
                </a:solidFill>
                <a:effectLst/>
                <a:latin typeface="source-sans-pro"/>
              </a:rPr>
              <a:t>El siguiente comando asume que el Nodo se está ejecutando en la misma máquina donde se está ejecutando el </a:t>
            </a:r>
            <a:r>
              <a:rPr lang="es-ES" b="0" i="0" dirty="0" err="1">
                <a:solidFill>
                  <a:srgbClr val="333333"/>
                </a:solidFill>
                <a:effectLst/>
                <a:latin typeface="source-sans-pro"/>
              </a:rPr>
              <a:t>Hub.</a:t>
            </a:r>
            <a:r>
              <a:rPr lang="es-ES" dirty="0" err="1">
                <a:solidFill>
                  <a:srgbClr val="333333"/>
                </a:solidFill>
                <a:latin typeface="source-sans-pro"/>
              </a:rPr>
              <a:t>Permite</a:t>
            </a:r>
            <a:r>
              <a:rPr lang="es-ES" dirty="0">
                <a:solidFill>
                  <a:srgbClr val="333333"/>
                </a:solidFill>
                <a:latin typeface="source-sans-pro"/>
              </a:rPr>
              <a:t> combinar diferentes máquinas en un solo </a:t>
            </a:r>
            <a:r>
              <a:rPr lang="es-ES" dirty="0" err="1">
                <a:solidFill>
                  <a:srgbClr val="333333"/>
                </a:solidFill>
                <a:latin typeface="source-sans-pro"/>
              </a:rPr>
              <a:t>Grid</a:t>
            </a:r>
            <a:endParaRPr lang="es-ES" dirty="0">
              <a:solidFill>
                <a:srgbClr val="333333"/>
              </a:solidFill>
              <a:latin typeface="source-sans-pro"/>
            </a:endParaRPr>
          </a:p>
          <a:p>
            <a:pPr marL="0" indent="0">
              <a:spcBef>
                <a:spcPts val="1900"/>
              </a:spcBef>
              <a:buSzTx/>
              <a:buNone/>
              <a:defRPr sz="1600"/>
            </a:pPr>
            <a:r>
              <a:rPr lang="es-ES" b="1" dirty="0" err="1">
                <a:solidFill>
                  <a:srgbClr val="333333"/>
                </a:solidFill>
                <a:latin typeface="source-sans-pro"/>
              </a:rPr>
              <a:t>Event</a:t>
            </a:r>
            <a:r>
              <a:rPr lang="es-ES" b="1" dirty="0">
                <a:solidFill>
                  <a:srgbClr val="333333"/>
                </a:solidFill>
                <a:latin typeface="source-sans-pro"/>
              </a:rPr>
              <a:t> Bus</a:t>
            </a:r>
            <a:r>
              <a:rPr lang="es-ES" dirty="0">
                <a:solidFill>
                  <a:srgbClr val="333333"/>
                </a:solidFill>
                <a:latin typeface="source-sans-pro"/>
              </a:rPr>
              <a:t>: permite la comunicación interna entre diferentes componentes del </a:t>
            </a:r>
            <a:r>
              <a:rPr lang="es-ES" dirty="0" err="1">
                <a:solidFill>
                  <a:srgbClr val="333333"/>
                </a:solidFill>
                <a:latin typeface="source-sans-pro"/>
              </a:rPr>
              <a:t>Grid</a:t>
            </a:r>
            <a:r>
              <a:rPr lang="es-ES" dirty="0">
                <a:solidFill>
                  <a:srgbClr val="333333"/>
                </a:solidFill>
                <a:latin typeface="source-sans-pro"/>
              </a:rPr>
              <a:t> (Los puertos predeterminados son: 4442, 4443 y 5557).</a:t>
            </a:r>
          </a:p>
          <a:p>
            <a:pPr marL="0" indent="0">
              <a:spcBef>
                <a:spcPts val="1900"/>
              </a:spcBef>
              <a:buSzTx/>
              <a:buNone/>
              <a:defRPr sz="1600"/>
            </a:pPr>
            <a:r>
              <a:rPr lang="es-ES" u="sng" dirty="0">
                <a:solidFill>
                  <a:srgbClr val="333333"/>
                </a:solidFill>
                <a:latin typeface="source-sans-pro"/>
              </a:rPr>
              <a:t>Sintaxis:</a:t>
            </a:r>
          </a:p>
          <a:p>
            <a:pPr marL="0" indent="0">
              <a:spcBef>
                <a:spcPts val="1900"/>
              </a:spcBef>
              <a:buSzTx/>
              <a:buNone/>
              <a:defRPr sz="1600"/>
            </a:pPr>
            <a:r>
              <a:rPr lang="es-ES" b="0" i="0" dirty="0">
                <a:solidFill>
                  <a:srgbClr val="333333"/>
                </a:solidFill>
                <a:effectLst/>
                <a:latin typeface="source-sans-pro"/>
              </a:rPr>
              <a:t>java -</a:t>
            </a:r>
            <a:r>
              <a:rPr lang="es-ES" b="0" i="0" dirty="0" err="1">
                <a:solidFill>
                  <a:srgbClr val="333333"/>
                </a:solidFill>
                <a:effectLst/>
                <a:latin typeface="source-sans-pro"/>
              </a:rPr>
              <a:t>jar</a:t>
            </a:r>
            <a:r>
              <a:rPr lang="es-ES" b="0" i="0" dirty="0">
                <a:solidFill>
                  <a:srgbClr val="333333"/>
                </a:solidFill>
                <a:effectLst/>
                <a:latin typeface="source-sans-pro"/>
              </a:rPr>
              <a:t> selenium-server-4.6.0.jar </a:t>
            </a:r>
            <a:r>
              <a:rPr lang="es-ES" altLang="es-ES" sz="1600" dirty="0" err="1">
                <a:solidFill>
                  <a:srgbClr val="333333"/>
                </a:solidFill>
                <a:latin typeface="source-sans-pro"/>
              </a:rPr>
              <a:t>event</a:t>
            </a:r>
            <a:r>
              <a:rPr lang="es-ES" altLang="es-ES" sz="1600" dirty="0">
                <a:solidFill>
                  <a:srgbClr val="333333"/>
                </a:solidFill>
                <a:latin typeface="source-sans-pro"/>
              </a:rPr>
              <a:t>-bus --</a:t>
            </a:r>
            <a:r>
              <a:rPr lang="es-ES" altLang="es-ES" sz="1600" dirty="0" err="1">
                <a:solidFill>
                  <a:srgbClr val="333333"/>
                </a:solidFill>
                <a:latin typeface="source-sans-pro"/>
              </a:rPr>
              <a:t>publish-events</a:t>
            </a:r>
            <a:r>
              <a:rPr lang="es-ES" altLang="es-ES" sz="1600" dirty="0">
                <a:solidFill>
                  <a:srgbClr val="333333"/>
                </a:solidFill>
                <a:latin typeface="source-sans-pro"/>
              </a:rPr>
              <a:t> tcp://&lt;event-bus-ip&gt;:4442 --subscribe-</a:t>
            </a:r>
            <a:r>
              <a:rPr lang="es-ES" altLang="es-ES" sz="1600" dirty="0" err="1">
                <a:solidFill>
                  <a:srgbClr val="333333"/>
                </a:solidFill>
                <a:latin typeface="source-sans-pro"/>
              </a:rPr>
              <a:t>events</a:t>
            </a:r>
            <a:r>
              <a:rPr lang="es-ES" altLang="es-ES" sz="1600" dirty="0">
                <a:solidFill>
                  <a:srgbClr val="333333"/>
                </a:solidFill>
                <a:latin typeface="source-sans-pro"/>
              </a:rPr>
              <a:t> tcp://&lt;event-bus-ip&gt;:4443 --</a:t>
            </a:r>
            <a:r>
              <a:rPr lang="es-ES" altLang="es-ES" sz="1600" dirty="0" err="1">
                <a:solidFill>
                  <a:srgbClr val="333333"/>
                </a:solidFill>
                <a:latin typeface="source-sans-pro"/>
              </a:rPr>
              <a:t>port</a:t>
            </a:r>
            <a:r>
              <a:rPr lang="es-ES" altLang="es-ES" sz="1600" dirty="0">
                <a:solidFill>
                  <a:srgbClr val="333333"/>
                </a:solidFill>
                <a:latin typeface="source-sans-pro"/>
              </a:rPr>
              <a:t> 5557 </a:t>
            </a:r>
          </a:p>
          <a:p>
            <a:pPr marL="0" indent="0">
              <a:spcBef>
                <a:spcPts val="1900"/>
              </a:spcBef>
              <a:buSzTx/>
              <a:buNone/>
              <a:defRPr sz="1600"/>
            </a:pPr>
            <a:r>
              <a:rPr lang="es-ES" altLang="es-ES" sz="1600" b="1" dirty="0">
                <a:solidFill>
                  <a:srgbClr val="333333"/>
                </a:solidFill>
                <a:latin typeface="source-sans-pro"/>
              </a:rPr>
              <a:t>New </a:t>
            </a:r>
            <a:r>
              <a:rPr lang="es-ES" altLang="es-ES" sz="1600" b="1" dirty="0" err="1">
                <a:solidFill>
                  <a:srgbClr val="333333"/>
                </a:solidFill>
                <a:latin typeface="source-sans-pro"/>
              </a:rPr>
              <a:t>Session</a:t>
            </a:r>
            <a:r>
              <a:rPr lang="es-ES" altLang="es-ES" sz="1600" b="1" dirty="0">
                <a:solidFill>
                  <a:srgbClr val="333333"/>
                </a:solidFill>
                <a:latin typeface="source-sans-pro"/>
              </a:rPr>
              <a:t> </a:t>
            </a:r>
            <a:r>
              <a:rPr lang="es-ES" altLang="es-ES" sz="1600" b="1" dirty="0" err="1">
                <a:solidFill>
                  <a:srgbClr val="333333"/>
                </a:solidFill>
                <a:latin typeface="source-sans-pro"/>
              </a:rPr>
              <a:t>Queue</a:t>
            </a:r>
            <a:r>
              <a:rPr lang="es-ES" altLang="es-ES" sz="1600" dirty="0">
                <a:solidFill>
                  <a:srgbClr val="333333"/>
                </a:solidFill>
                <a:latin typeface="source-sans-pro"/>
              </a:rPr>
              <a:t>: agrega nuevas solicitudes de sesión a una cola, que será consultada por el Distribuidor (El puerto predeterminado es 5559)</a:t>
            </a:r>
          </a:p>
          <a:p>
            <a:pPr marL="0" indent="0">
              <a:spcBef>
                <a:spcPts val="1900"/>
              </a:spcBef>
              <a:buSzTx/>
              <a:buNone/>
              <a:defRPr sz="1600"/>
            </a:pPr>
            <a:r>
              <a:rPr lang="es-ES" u="sng" dirty="0">
                <a:solidFill>
                  <a:srgbClr val="333333"/>
                </a:solidFill>
                <a:latin typeface="source-sans-pro"/>
              </a:rPr>
              <a:t>Sintaxis:</a:t>
            </a:r>
          </a:p>
          <a:p>
            <a:pPr marL="0" indent="0">
              <a:spcBef>
                <a:spcPts val="1900"/>
              </a:spcBef>
              <a:buSzTx/>
              <a:buNone/>
              <a:defRPr sz="1600"/>
            </a:pPr>
            <a:r>
              <a:rPr lang="es-ES" b="0" i="0" dirty="0">
                <a:solidFill>
                  <a:srgbClr val="333333"/>
                </a:solidFill>
                <a:effectLst/>
                <a:latin typeface="source-sans-pro"/>
              </a:rPr>
              <a:t>java -</a:t>
            </a:r>
            <a:r>
              <a:rPr lang="es-ES" b="0" i="0" dirty="0" err="1">
                <a:solidFill>
                  <a:srgbClr val="333333"/>
                </a:solidFill>
                <a:effectLst/>
                <a:latin typeface="source-sans-pro"/>
              </a:rPr>
              <a:t>jar</a:t>
            </a:r>
            <a:r>
              <a:rPr lang="es-ES" b="0" i="0" dirty="0">
                <a:solidFill>
                  <a:srgbClr val="333333"/>
                </a:solidFill>
                <a:effectLst/>
                <a:latin typeface="source-sans-pro"/>
              </a:rPr>
              <a:t> selenium-server-4.6.0.jar</a:t>
            </a:r>
            <a:r>
              <a:rPr lang="es-ES" sz="1600" b="0" i="0" dirty="0">
                <a:solidFill>
                  <a:srgbClr val="333333"/>
                </a:solidFill>
                <a:effectLst/>
                <a:latin typeface="source-sans-pro"/>
              </a:rPr>
              <a:t> </a:t>
            </a:r>
            <a:r>
              <a:rPr lang="es-ES" sz="1600" b="0" i="0" dirty="0" err="1">
                <a:solidFill>
                  <a:srgbClr val="333333"/>
                </a:solidFill>
                <a:effectLst/>
                <a:latin typeface="source-sans-pro"/>
              </a:rPr>
              <a:t>sessionqueue</a:t>
            </a:r>
            <a:r>
              <a:rPr lang="es-ES" sz="1600" b="0" i="0" dirty="0">
                <a:solidFill>
                  <a:srgbClr val="333333"/>
                </a:solidFill>
                <a:effectLst/>
                <a:latin typeface="source-sans-pro"/>
              </a:rPr>
              <a:t> --</a:t>
            </a:r>
            <a:r>
              <a:rPr lang="es-ES" sz="1600" b="0" i="0" dirty="0" err="1">
                <a:solidFill>
                  <a:srgbClr val="333333"/>
                </a:solidFill>
                <a:effectLst/>
                <a:latin typeface="source-sans-pro"/>
              </a:rPr>
              <a:t>port</a:t>
            </a:r>
            <a:r>
              <a:rPr lang="es-ES" sz="1600" b="0" i="0" dirty="0">
                <a:solidFill>
                  <a:srgbClr val="333333"/>
                </a:solidFill>
                <a:effectLst/>
                <a:latin typeface="source-sans-pro"/>
              </a:rPr>
              <a:t> 5559</a:t>
            </a:r>
            <a:endParaRPr lang="es-ES" altLang="es-ES" sz="1600" dirty="0">
              <a:solidFill>
                <a:srgbClr val="333333"/>
              </a:solidFill>
              <a:latin typeface="source-sans-pro"/>
            </a:endParaRPr>
          </a:p>
          <a:p>
            <a:pPr marL="0" indent="0">
              <a:spcBef>
                <a:spcPts val="1900"/>
              </a:spcBef>
              <a:buSzTx/>
              <a:buNone/>
              <a:defRPr sz="1600"/>
            </a:pPr>
            <a:endParaRPr lang="es-ES" b="0" i="0" dirty="0">
              <a:solidFill>
                <a:srgbClr val="333333"/>
              </a:solidFill>
              <a:effectLst/>
              <a:latin typeface="source-sans-pro"/>
            </a:endParaRPr>
          </a:p>
          <a:p>
            <a:pPr marL="0" indent="0">
              <a:spcBef>
                <a:spcPts val="1900"/>
              </a:spcBef>
              <a:buSzTx/>
              <a:buNone/>
              <a:defRPr sz="1600"/>
            </a:pPr>
            <a:endParaRPr lang="es-ES" b="0" i="0" dirty="0">
              <a:solidFill>
                <a:srgbClr val="333333"/>
              </a:solidFill>
              <a:effectLst/>
              <a:latin typeface="source-sans-pro"/>
            </a:endParaRPr>
          </a:p>
          <a:p>
            <a:pPr marL="0" indent="0">
              <a:spcBef>
                <a:spcPts val="1900"/>
              </a:spcBef>
              <a:buSzTx/>
              <a:buNone/>
              <a:defRPr sz="1600"/>
            </a:pPr>
            <a:endParaRPr lang="es-ES" b="0" i="0" dirty="0">
              <a:solidFill>
                <a:srgbClr val="333333"/>
              </a:solidFill>
              <a:effectLst/>
              <a:latin typeface="source-sans-pro"/>
            </a:endParaRPr>
          </a:p>
        </p:txBody>
      </p:sp>
      <p:sp>
        <p:nvSpPr>
          <p:cNvPr id="521" name="1 Título"/>
          <p:cNvSpPr txBox="1"/>
          <p:nvPr/>
        </p:nvSpPr>
        <p:spPr>
          <a:xfrm>
            <a:off x="1194092" y="500677"/>
            <a:ext cx="5729223" cy="2219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defTabSz="914400">
              <a:defRPr sz="1600"/>
            </a:lvl1pPr>
          </a:lstStyle>
          <a:p>
            <a:r>
              <a:t>Configuración del hub</a:t>
            </a:r>
          </a:p>
        </p:txBody>
      </p:sp>
    </p:spTree>
    <p:extLst>
      <p:ext uri="{BB962C8B-B14F-4D97-AF65-F5344CB8AC3E}">
        <p14:creationId xmlns:p14="http://schemas.microsoft.com/office/powerpoint/2010/main" val="1734623754"/>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Title 25"/>
          <p:cNvSpPr txBox="1">
            <a:spLocks noGrp="1"/>
          </p:cNvSpPr>
          <p:nvPr>
            <p:ph type="title"/>
          </p:nvPr>
        </p:nvSpPr>
        <p:spPr>
          <a:xfrm>
            <a:off x="1194093" y="58839"/>
            <a:ext cx="7302207" cy="369334"/>
          </a:xfrm>
          <a:prstGeom prst="rect">
            <a:avLst/>
          </a:prstGeom>
        </p:spPr>
        <p:txBody>
          <a:bodyPr/>
          <a:lstStyle>
            <a:lvl1pPr indent="36000">
              <a:lnSpc>
                <a:spcPct val="150000"/>
              </a:lnSpc>
              <a:defRPr sz="1600"/>
            </a:lvl1pPr>
          </a:lstStyle>
          <a:p>
            <a:r>
              <a:rPr dirty="0"/>
              <a:t>Selenium Grid</a:t>
            </a:r>
          </a:p>
        </p:txBody>
      </p:sp>
      <p:sp>
        <p:nvSpPr>
          <p:cNvPr id="520" name="Subtitle 26"/>
          <p:cNvSpPr txBox="1">
            <a:spLocks noGrp="1"/>
          </p:cNvSpPr>
          <p:nvPr>
            <p:ph type="body" idx="1"/>
          </p:nvPr>
        </p:nvSpPr>
        <p:spPr>
          <a:xfrm>
            <a:off x="212035" y="1126434"/>
            <a:ext cx="11728175" cy="5420417"/>
          </a:xfrm>
          <a:prstGeom prst="rect">
            <a:avLst/>
          </a:prstGeom>
        </p:spPr>
        <p:txBody>
          <a:bodyPr>
            <a:normAutofit fontScale="92500" lnSpcReduction="10000"/>
          </a:bodyPr>
          <a:lstStyle/>
          <a:p>
            <a:pPr marL="0" indent="0">
              <a:spcBef>
                <a:spcPts val="1900"/>
              </a:spcBef>
              <a:buSzTx/>
              <a:buNone/>
              <a:defRPr sz="1600"/>
            </a:pPr>
            <a:r>
              <a:rPr lang="es-ES" b="1" dirty="0" err="1">
                <a:solidFill>
                  <a:srgbClr val="333333"/>
                </a:solidFill>
                <a:latin typeface="source-sans-pro"/>
              </a:rPr>
              <a:t>Session</a:t>
            </a:r>
            <a:r>
              <a:rPr lang="es-ES" b="1" dirty="0">
                <a:solidFill>
                  <a:srgbClr val="333333"/>
                </a:solidFill>
                <a:latin typeface="source-sans-pro"/>
              </a:rPr>
              <a:t> </a:t>
            </a:r>
            <a:r>
              <a:rPr lang="es-ES" b="1" dirty="0" err="1">
                <a:solidFill>
                  <a:srgbClr val="333333"/>
                </a:solidFill>
                <a:latin typeface="source-sans-pro"/>
              </a:rPr>
              <a:t>Map</a:t>
            </a:r>
            <a:r>
              <a:rPr lang="es-ES" dirty="0">
                <a:solidFill>
                  <a:srgbClr val="333333"/>
                </a:solidFill>
                <a:latin typeface="source-sans-pro"/>
              </a:rPr>
              <a:t>: Asigna ID de sesión al nodo donde se ejecuta la sesión (El puerto de </a:t>
            </a:r>
            <a:r>
              <a:rPr lang="es-ES" dirty="0" err="1">
                <a:solidFill>
                  <a:srgbClr val="333333"/>
                </a:solidFill>
                <a:latin typeface="source-sans-pro"/>
              </a:rPr>
              <a:t>Session</a:t>
            </a:r>
            <a:r>
              <a:rPr lang="es-ES" dirty="0">
                <a:solidFill>
                  <a:srgbClr val="333333"/>
                </a:solidFill>
                <a:latin typeface="source-sans-pro"/>
              </a:rPr>
              <a:t> </a:t>
            </a:r>
            <a:r>
              <a:rPr lang="es-ES" dirty="0" err="1">
                <a:solidFill>
                  <a:srgbClr val="333333"/>
                </a:solidFill>
                <a:latin typeface="source-sans-pro"/>
              </a:rPr>
              <a:t>Map</a:t>
            </a:r>
            <a:r>
              <a:rPr lang="es-ES" dirty="0">
                <a:solidFill>
                  <a:srgbClr val="333333"/>
                </a:solidFill>
                <a:latin typeface="source-sans-pro"/>
              </a:rPr>
              <a:t> predeterminado es 5556. El </a:t>
            </a:r>
            <a:r>
              <a:rPr lang="es-ES" dirty="0" err="1">
                <a:solidFill>
                  <a:srgbClr val="333333"/>
                </a:solidFill>
                <a:latin typeface="source-sans-pro"/>
              </a:rPr>
              <a:t>Session</a:t>
            </a:r>
            <a:r>
              <a:rPr lang="es-ES" dirty="0">
                <a:solidFill>
                  <a:srgbClr val="333333"/>
                </a:solidFill>
                <a:latin typeface="source-sans-pro"/>
              </a:rPr>
              <a:t> </a:t>
            </a:r>
            <a:r>
              <a:rPr lang="es-ES" dirty="0" err="1">
                <a:solidFill>
                  <a:srgbClr val="333333"/>
                </a:solidFill>
                <a:latin typeface="source-sans-pro"/>
              </a:rPr>
              <a:t>Map</a:t>
            </a:r>
            <a:r>
              <a:rPr lang="es-ES" dirty="0">
                <a:solidFill>
                  <a:srgbClr val="333333"/>
                </a:solidFill>
                <a:latin typeface="source-sans-pro"/>
              </a:rPr>
              <a:t> interactúa con el </a:t>
            </a:r>
            <a:r>
              <a:rPr lang="es-ES" dirty="0" err="1">
                <a:solidFill>
                  <a:srgbClr val="333333"/>
                </a:solidFill>
                <a:latin typeface="source-sans-pro"/>
              </a:rPr>
              <a:t>Event</a:t>
            </a:r>
            <a:r>
              <a:rPr lang="es-ES" dirty="0">
                <a:solidFill>
                  <a:srgbClr val="333333"/>
                </a:solidFill>
                <a:latin typeface="source-sans-pro"/>
              </a:rPr>
              <a:t> Bus)</a:t>
            </a:r>
          </a:p>
          <a:p>
            <a:pPr marL="0" indent="0">
              <a:spcBef>
                <a:spcPts val="1900"/>
              </a:spcBef>
              <a:buSzTx/>
              <a:buNone/>
              <a:defRPr sz="1600"/>
            </a:pPr>
            <a:r>
              <a:rPr lang="es-ES" u="sng" dirty="0">
                <a:solidFill>
                  <a:srgbClr val="333333"/>
                </a:solidFill>
                <a:latin typeface="source-sans-pro"/>
              </a:rPr>
              <a:t>Sintaxis:</a:t>
            </a:r>
          </a:p>
          <a:p>
            <a:pPr marL="0" indent="0">
              <a:spcBef>
                <a:spcPts val="1900"/>
              </a:spcBef>
              <a:buSzTx/>
              <a:buNone/>
              <a:defRPr sz="1600"/>
            </a:pPr>
            <a:r>
              <a:rPr lang="es-ES" b="0" i="0" dirty="0">
                <a:solidFill>
                  <a:srgbClr val="333333"/>
                </a:solidFill>
                <a:effectLst/>
                <a:latin typeface="source-sans-pro"/>
              </a:rPr>
              <a:t>java -</a:t>
            </a:r>
            <a:r>
              <a:rPr lang="es-ES" b="0" i="0" dirty="0" err="1">
                <a:solidFill>
                  <a:srgbClr val="333333"/>
                </a:solidFill>
                <a:effectLst/>
                <a:latin typeface="source-sans-pro"/>
              </a:rPr>
              <a:t>jar</a:t>
            </a:r>
            <a:r>
              <a:rPr lang="es-ES" b="0" i="0" dirty="0">
                <a:solidFill>
                  <a:srgbClr val="333333"/>
                </a:solidFill>
                <a:effectLst/>
                <a:latin typeface="source-sans-pro"/>
              </a:rPr>
              <a:t> selenium-server-4.6.0.jar </a:t>
            </a:r>
            <a:r>
              <a:rPr lang="es-ES" sz="1600" dirty="0" err="1">
                <a:solidFill>
                  <a:srgbClr val="333333"/>
                </a:solidFill>
                <a:latin typeface="source-sans-pro"/>
              </a:rPr>
              <a:t>s</a:t>
            </a:r>
            <a:r>
              <a:rPr lang="es-ES" altLang="es-ES" sz="1600" dirty="0" err="1">
                <a:solidFill>
                  <a:srgbClr val="333333"/>
                </a:solidFill>
                <a:latin typeface="source-sans-pro"/>
              </a:rPr>
              <a:t>essions</a:t>
            </a:r>
            <a:r>
              <a:rPr lang="es-ES" altLang="es-ES" sz="1600" dirty="0">
                <a:solidFill>
                  <a:srgbClr val="333333"/>
                </a:solidFill>
                <a:latin typeface="source-sans-pro"/>
              </a:rPr>
              <a:t> --</a:t>
            </a:r>
            <a:r>
              <a:rPr lang="es-ES" altLang="es-ES" sz="1600" dirty="0" err="1">
                <a:solidFill>
                  <a:srgbClr val="333333"/>
                </a:solidFill>
                <a:latin typeface="source-sans-pro"/>
              </a:rPr>
              <a:t>publish-events</a:t>
            </a:r>
            <a:r>
              <a:rPr lang="es-ES" altLang="es-ES" sz="1600" dirty="0">
                <a:solidFill>
                  <a:srgbClr val="333333"/>
                </a:solidFill>
                <a:latin typeface="source-sans-pro"/>
              </a:rPr>
              <a:t> tcp://&lt;event-bus-ip&gt;:4442 --subscribe-</a:t>
            </a:r>
            <a:r>
              <a:rPr lang="es-ES" altLang="es-ES" sz="1600" dirty="0" err="1">
                <a:solidFill>
                  <a:srgbClr val="333333"/>
                </a:solidFill>
                <a:latin typeface="source-sans-pro"/>
              </a:rPr>
              <a:t>events</a:t>
            </a:r>
            <a:r>
              <a:rPr lang="es-ES" altLang="es-ES" sz="1600" dirty="0">
                <a:solidFill>
                  <a:srgbClr val="333333"/>
                </a:solidFill>
                <a:latin typeface="source-sans-pro"/>
              </a:rPr>
              <a:t> tcp://&lt;event-bus-ip&gt;:4443 --</a:t>
            </a:r>
            <a:r>
              <a:rPr lang="es-ES" altLang="es-ES" sz="1600" dirty="0" err="1">
                <a:solidFill>
                  <a:srgbClr val="333333"/>
                </a:solidFill>
                <a:latin typeface="source-sans-pro"/>
              </a:rPr>
              <a:t>port</a:t>
            </a:r>
            <a:r>
              <a:rPr lang="es-ES" altLang="es-ES" sz="1600" dirty="0">
                <a:solidFill>
                  <a:srgbClr val="333333"/>
                </a:solidFill>
                <a:latin typeface="source-sans-pro"/>
              </a:rPr>
              <a:t> 5556 </a:t>
            </a:r>
          </a:p>
          <a:p>
            <a:pPr marL="0" indent="0">
              <a:spcBef>
                <a:spcPts val="1900"/>
              </a:spcBef>
              <a:buSzTx/>
              <a:buNone/>
              <a:defRPr sz="1600"/>
            </a:pPr>
            <a:r>
              <a:rPr lang="es-ES" altLang="es-ES" sz="1600" b="1" dirty="0">
                <a:solidFill>
                  <a:srgbClr val="333333"/>
                </a:solidFill>
                <a:latin typeface="source-sans-pro"/>
              </a:rPr>
              <a:t>Distributor</a:t>
            </a:r>
            <a:r>
              <a:rPr lang="es-ES" altLang="es-ES" sz="1600" dirty="0">
                <a:solidFill>
                  <a:srgbClr val="333333"/>
                </a:solidFill>
                <a:latin typeface="source-sans-pro"/>
              </a:rPr>
              <a:t>: Consulta la New </a:t>
            </a:r>
            <a:r>
              <a:rPr lang="es-ES" altLang="es-ES" sz="1600" dirty="0" err="1">
                <a:solidFill>
                  <a:srgbClr val="333333"/>
                </a:solidFill>
                <a:latin typeface="source-sans-pro"/>
              </a:rPr>
              <a:t>Session</a:t>
            </a:r>
            <a:r>
              <a:rPr lang="es-ES" altLang="es-ES" sz="1600" dirty="0">
                <a:solidFill>
                  <a:srgbClr val="333333"/>
                </a:solidFill>
                <a:latin typeface="source-sans-pro"/>
              </a:rPr>
              <a:t> </a:t>
            </a:r>
            <a:r>
              <a:rPr lang="es-ES" altLang="es-ES" sz="1600" dirty="0" err="1">
                <a:solidFill>
                  <a:srgbClr val="333333"/>
                </a:solidFill>
                <a:latin typeface="source-sans-pro"/>
              </a:rPr>
              <a:t>Queue</a:t>
            </a:r>
            <a:r>
              <a:rPr lang="es-ES" altLang="es-ES" sz="1600" dirty="0">
                <a:solidFill>
                  <a:srgbClr val="333333"/>
                </a:solidFill>
                <a:latin typeface="source-sans-pro"/>
              </a:rPr>
              <a:t> para las solicitudes de nueva sesión y las asigna a un Nodo cuando las capacidades coinciden. Los Nodos se registran en el Distribuidor de la misma manera que se registran en el Hub en una comunicación Hub/Nodo.</a:t>
            </a:r>
          </a:p>
          <a:p>
            <a:pPr marL="0" indent="0">
              <a:spcBef>
                <a:spcPts val="1900"/>
              </a:spcBef>
              <a:buSzTx/>
              <a:buNone/>
              <a:defRPr sz="1600"/>
            </a:pPr>
            <a:r>
              <a:rPr lang="es-ES" u="sng" dirty="0">
                <a:solidFill>
                  <a:srgbClr val="333333"/>
                </a:solidFill>
                <a:latin typeface="source-sans-pro"/>
              </a:rPr>
              <a:t>Sintaxis:</a:t>
            </a:r>
          </a:p>
          <a:p>
            <a:pPr marL="0" marR="0" lvl="0" indent="0" algn="l" defTabSz="914400" rtl="0" eaLnBrk="0" fontAlgn="base" latinLnBrk="0" hangingPunct="0">
              <a:lnSpc>
                <a:spcPct val="100000"/>
              </a:lnSpc>
              <a:spcBef>
                <a:spcPct val="0"/>
              </a:spcBef>
              <a:spcAft>
                <a:spcPct val="0"/>
              </a:spcAft>
              <a:buClrTx/>
              <a:buSzTx/>
              <a:buFontTx/>
              <a:buNone/>
              <a:tabLst/>
            </a:pPr>
            <a:r>
              <a:rPr lang="es-ES" b="0" i="0" dirty="0">
                <a:solidFill>
                  <a:srgbClr val="333333"/>
                </a:solidFill>
                <a:effectLst/>
                <a:latin typeface="source-sans-pro"/>
              </a:rPr>
              <a:t>java -</a:t>
            </a:r>
            <a:r>
              <a:rPr lang="es-ES" b="0" i="0" dirty="0" err="1">
                <a:solidFill>
                  <a:srgbClr val="333333"/>
                </a:solidFill>
                <a:effectLst/>
                <a:latin typeface="source-sans-pro"/>
              </a:rPr>
              <a:t>jar</a:t>
            </a:r>
            <a:r>
              <a:rPr lang="es-ES" b="0" i="0" dirty="0">
                <a:solidFill>
                  <a:srgbClr val="333333"/>
                </a:solidFill>
                <a:effectLst/>
                <a:latin typeface="source-sans-pro"/>
              </a:rPr>
              <a:t> selenium-server-4.6.0.jar</a:t>
            </a:r>
            <a:r>
              <a:rPr lang="es-ES" sz="1600" b="0" i="0" dirty="0">
                <a:solidFill>
                  <a:srgbClr val="333333"/>
                </a:solidFill>
                <a:effectLst/>
                <a:latin typeface="source-sans-pro"/>
              </a:rPr>
              <a:t> </a:t>
            </a:r>
            <a:r>
              <a:rPr lang="es-ES" altLang="es-ES" dirty="0">
                <a:solidFill>
                  <a:srgbClr val="333333"/>
                </a:solidFill>
                <a:latin typeface="source-sans-pro"/>
              </a:rPr>
              <a:t>distributor --</a:t>
            </a:r>
            <a:r>
              <a:rPr lang="es-ES" altLang="es-ES" dirty="0" err="1">
                <a:solidFill>
                  <a:srgbClr val="333333"/>
                </a:solidFill>
                <a:latin typeface="source-sans-pro"/>
              </a:rPr>
              <a:t>publish-events</a:t>
            </a:r>
            <a:r>
              <a:rPr lang="es-ES" altLang="es-ES" dirty="0">
                <a:solidFill>
                  <a:srgbClr val="333333"/>
                </a:solidFill>
                <a:latin typeface="source-sans-pro"/>
              </a:rPr>
              <a:t> tcp://&lt;event-bus-ip&gt;:4442 --subscribe-</a:t>
            </a:r>
            <a:r>
              <a:rPr lang="es-ES" altLang="es-ES" dirty="0" err="1">
                <a:solidFill>
                  <a:srgbClr val="333333"/>
                </a:solidFill>
                <a:latin typeface="source-sans-pro"/>
              </a:rPr>
              <a:t>events</a:t>
            </a:r>
            <a:r>
              <a:rPr lang="es-ES" altLang="es-ES" dirty="0">
                <a:solidFill>
                  <a:srgbClr val="333333"/>
                </a:solidFill>
                <a:latin typeface="source-sans-pro"/>
              </a:rPr>
              <a:t> tcp://&lt;event-bus-ip&gt;:4443 --</a:t>
            </a:r>
            <a:r>
              <a:rPr lang="es-ES" altLang="es-ES" dirty="0" err="1">
                <a:solidFill>
                  <a:srgbClr val="333333"/>
                </a:solidFill>
                <a:latin typeface="source-sans-pro"/>
              </a:rPr>
              <a:t>sessions</a:t>
            </a:r>
            <a:r>
              <a:rPr lang="es-ES" altLang="es-ES" dirty="0">
                <a:solidFill>
                  <a:srgbClr val="333333"/>
                </a:solidFill>
                <a:latin typeface="source-sans-pro"/>
              </a:rPr>
              <a:t> http://&lt;sessions-ip&gt;:5556 --</a:t>
            </a:r>
            <a:r>
              <a:rPr lang="es-ES" altLang="es-ES" dirty="0" err="1">
                <a:solidFill>
                  <a:srgbClr val="333333"/>
                </a:solidFill>
                <a:latin typeface="source-sans-pro"/>
              </a:rPr>
              <a:t>sessionqueue</a:t>
            </a:r>
            <a:r>
              <a:rPr lang="es-ES" altLang="es-ES" dirty="0">
                <a:solidFill>
                  <a:srgbClr val="333333"/>
                </a:solidFill>
                <a:latin typeface="source-sans-pro"/>
              </a:rPr>
              <a:t> http://&lt;new-session-queue-ip&gt;:5559 --</a:t>
            </a:r>
            <a:r>
              <a:rPr lang="es-ES" altLang="es-ES" dirty="0" err="1">
                <a:solidFill>
                  <a:srgbClr val="333333"/>
                </a:solidFill>
                <a:latin typeface="source-sans-pro"/>
              </a:rPr>
              <a:t>port</a:t>
            </a:r>
            <a:r>
              <a:rPr lang="es-ES" altLang="es-ES" dirty="0">
                <a:solidFill>
                  <a:srgbClr val="333333"/>
                </a:solidFill>
                <a:latin typeface="source-sans-pro"/>
              </a:rPr>
              <a:t> 5553 --</a:t>
            </a:r>
            <a:r>
              <a:rPr lang="es-ES" altLang="es-ES" dirty="0" err="1">
                <a:solidFill>
                  <a:srgbClr val="333333"/>
                </a:solidFill>
                <a:latin typeface="source-sans-pro"/>
              </a:rPr>
              <a:t>bind</a:t>
            </a:r>
            <a:r>
              <a:rPr lang="es-ES" altLang="es-ES" dirty="0">
                <a:solidFill>
                  <a:srgbClr val="333333"/>
                </a:solidFill>
                <a:latin typeface="source-sans-pro"/>
              </a:rPr>
              <a:t>-bus false </a:t>
            </a:r>
          </a:p>
          <a:p>
            <a:pPr marL="0" indent="0">
              <a:spcBef>
                <a:spcPts val="1900"/>
              </a:spcBef>
              <a:buSzTx/>
              <a:buNone/>
              <a:defRPr sz="1600"/>
            </a:pPr>
            <a:r>
              <a:rPr lang="es-ES" altLang="es-ES" sz="1400" b="1" dirty="0" err="1">
                <a:solidFill>
                  <a:srgbClr val="333333"/>
                </a:solidFill>
                <a:latin typeface="source-sans-pro"/>
              </a:rPr>
              <a:t>Router</a:t>
            </a:r>
            <a:r>
              <a:rPr lang="es-ES" altLang="es-ES" sz="1400" dirty="0">
                <a:solidFill>
                  <a:srgbClr val="333333"/>
                </a:solidFill>
                <a:latin typeface="source-sans-pro"/>
              </a:rPr>
              <a:t>: Redirige las nuevas solicitudes de sesión a la cola y redirige las solicitudes de sesiones en ejecución al Nodo que ejecuta esa sesión.</a:t>
            </a:r>
          </a:p>
          <a:p>
            <a:pPr marL="0" indent="0">
              <a:spcBef>
                <a:spcPts val="1900"/>
              </a:spcBef>
              <a:buSzTx/>
              <a:buNone/>
              <a:defRPr sz="1600"/>
            </a:pPr>
            <a:r>
              <a:rPr lang="es-ES" u="sng" dirty="0">
                <a:solidFill>
                  <a:srgbClr val="333333"/>
                </a:solidFill>
                <a:latin typeface="source-sans-pro"/>
              </a:rPr>
              <a:t>Sintaxis:</a:t>
            </a:r>
          </a:p>
          <a:p>
            <a:pPr marL="0" indent="0" eaLnBrk="0" fontAlgn="base" hangingPunct="0">
              <a:spcBef>
                <a:spcPct val="0"/>
              </a:spcBef>
              <a:spcAft>
                <a:spcPct val="0"/>
              </a:spcAft>
              <a:buClrTx/>
              <a:buSzTx/>
              <a:buNone/>
            </a:pPr>
            <a:r>
              <a:rPr lang="es-ES" b="0" i="0" dirty="0">
                <a:solidFill>
                  <a:srgbClr val="333333"/>
                </a:solidFill>
                <a:effectLst/>
                <a:latin typeface="source-sans-pro"/>
              </a:rPr>
              <a:t>java -</a:t>
            </a:r>
            <a:r>
              <a:rPr lang="es-ES" b="0" i="0" dirty="0" err="1">
                <a:solidFill>
                  <a:srgbClr val="333333"/>
                </a:solidFill>
                <a:effectLst/>
                <a:latin typeface="source-sans-pro"/>
              </a:rPr>
              <a:t>jar</a:t>
            </a:r>
            <a:r>
              <a:rPr lang="es-ES" b="0" i="0" dirty="0">
                <a:solidFill>
                  <a:srgbClr val="333333"/>
                </a:solidFill>
                <a:effectLst/>
                <a:latin typeface="source-sans-pro"/>
              </a:rPr>
              <a:t> selenium-server-4.6.0.jar </a:t>
            </a:r>
            <a:r>
              <a:rPr lang="es-ES" altLang="es-ES" dirty="0" err="1">
                <a:solidFill>
                  <a:srgbClr val="333333"/>
                </a:solidFill>
                <a:latin typeface="source-sans-pro"/>
              </a:rPr>
              <a:t>router</a:t>
            </a:r>
            <a:r>
              <a:rPr lang="es-ES" altLang="es-ES" dirty="0">
                <a:solidFill>
                  <a:srgbClr val="333333"/>
                </a:solidFill>
                <a:latin typeface="source-sans-pro"/>
              </a:rPr>
              <a:t> --</a:t>
            </a:r>
            <a:r>
              <a:rPr lang="es-ES" altLang="es-ES" dirty="0" err="1">
                <a:solidFill>
                  <a:srgbClr val="333333"/>
                </a:solidFill>
                <a:latin typeface="source-sans-pro"/>
              </a:rPr>
              <a:t>sessions</a:t>
            </a:r>
            <a:r>
              <a:rPr lang="es-ES" altLang="es-ES" dirty="0">
                <a:solidFill>
                  <a:srgbClr val="333333"/>
                </a:solidFill>
                <a:latin typeface="source-sans-pro"/>
              </a:rPr>
              <a:t> http://&lt;sessions-ip&gt;:5556 --distributor http://&lt;distributor-ip&gt;:5553 --</a:t>
            </a:r>
            <a:r>
              <a:rPr lang="es-ES" altLang="es-ES" dirty="0" err="1">
                <a:solidFill>
                  <a:srgbClr val="333333"/>
                </a:solidFill>
                <a:latin typeface="source-sans-pro"/>
              </a:rPr>
              <a:t>sessionqueue</a:t>
            </a:r>
            <a:r>
              <a:rPr lang="es-ES" altLang="es-ES" dirty="0">
                <a:solidFill>
                  <a:srgbClr val="333333"/>
                </a:solidFill>
                <a:latin typeface="source-sans-pro"/>
              </a:rPr>
              <a:t> http://&lt;new-session-queue-ip&gt;:5559 --</a:t>
            </a:r>
            <a:r>
              <a:rPr lang="es-ES" altLang="es-ES" dirty="0" err="1">
                <a:solidFill>
                  <a:srgbClr val="333333"/>
                </a:solidFill>
                <a:latin typeface="source-sans-pro"/>
              </a:rPr>
              <a:t>port</a:t>
            </a:r>
            <a:r>
              <a:rPr lang="es-ES" altLang="es-ES" dirty="0">
                <a:solidFill>
                  <a:srgbClr val="333333"/>
                </a:solidFill>
                <a:latin typeface="source-sans-pro"/>
              </a:rPr>
              <a:t> 4444 </a:t>
            </a:r>
          </a:p>
          <a:p>
            <a:pPr marL="0" marR="0" lvl="0" indent="0" algn="l" defTabSz="914400" rtl="0" eaLnBrk="0" fontAlgn="base" latinLnBrk="0" hangingPunct="0">
              <a:lnSpc>
                <a:spcPct val="100000"/>
              </a:lnSpc>
              <a:spcBef>
                <a:spcPct val="0"/>
              </a:spcBef>
              <a:spcAft>
                <a:spcPct val="0"/>
              </a:spcAft>
              <a:buClrTx/>
              <a:buSzTx/>
              <a:buFontTx/>
              <a:buNone/>
              <a:tabLst/>
            </a:pPr>
            <a:endParaRPr lang="es-ES" altLang="es-ES" dirty="0">
              <a:solidFill>
                <a:srgbClr val="333333"/>
              </a:solidFill>
              <a:latin typeface="source-sans-pro"/>
            </a:endParaRPr>
          </a:p>
          <a:p>
            <a:pPr marL="0" indent="0">
              <a:spcBef>
                <a:spcPts val="1900"/>
              </a:spcBef>
              <a:buSzTx/>
              <a:buNone/>
              <a:defRPr sz="1600"/>
            </a:pPr>
            <a:r>
              <a:rPr lang="es-ES" altLang="es-ES" sz="1600" b="1" dirty="0" err="1">
                <a:solidFill>
                  <a:srgbClr val="333333"/>
                </a:solidFill>
                <a:latin typeface="source-sans-pro"/>
              </a:rPr>
              <a:t>Node</a:t>
            </a:r>
            <a:r>
              <a:rPr lang="es-ES" altLang="es-ES" sz="1600" dirty="0">
                <a:solidFill>
                  <a:srgbClr val="333333"/>
                </a:solidFill>
                <a:latin typeface="source-sans-pro"/>
              </a:rPr>
              <a:t>: Puerto por defecto 5555.</a:t>
            </a:r>
          </a:p>
          <a:p>
            <a:pPr marL="0" indent="0">
              <a:spcBef>
                <a:spcPts val="1900"/>
              </a:spcBef>
              <a:buSzTx/>
              <a:buNone/>
              <a:defRPr sz="1600"/>
            </a:pPr>
            <a:r>
              <a:rPr lang="es-ES" u="sng" dirty="0">
                <a:solidFill>
                  <a:srgbClr val="333333"/>
                </a:solidFill>
                <a:latin typeface="source-sans-pro"/>
              </a:rPr>
              <a:t>Sintaxis:</a:t>
            </a:r>
          </a:p>
          <a:p>
            <a:pPr marL="0" indent="0" eaLnBrk="0" fontAlgn="base" hangingPunct="0">
              <a:spcBef>
                <a:spcPct val="0"/>
              </a:spcBef>
              <a:spcAft>
                <a:spcPct val="0"/>
              </a:spcAft>
              <a:buClrTx/>
              <a:buSzTx/>
              <a:buNone/>
            </a:pPr>
            <a:r>
              <a:rPr lang="es-ES" b="0" i="0" dirty="0">
                <a:solidFill>
                  <a:srgbClr val="333333"/>
                </a:solidFill>
                <a:effectLst/>
                <a:latin typeface="source-sans-pro"/>
              </a:rPr>
              <a:t>java -</a:t>
            </a:r>
            <a:r>
              <a:rPr lang="es-ES" b="0" i="0" dirty="0" err="1">
                <a:solidFill>
                  <a:srgbClr val="333333"/>
                </a:solidFill>
                <a:effectLst/>
                <a:latin typeface="source-sans-pro"/>
              </a:rPr>
              <a:t>jar</a:t>
            </a:r>
            <a:r>
              <a:rPr lang="es-ES" b="0" i="0" dirty="0">
                <a:solidFill>
                  <a:srgbClr val="333333"/>
                </a:solidFill>
                <a:effectLst/>
                <a:latin typeface="source-sans-pro"/>
              </a:rPr>
              <a:t> selenium-server-4.6.0.jar </a:t>
            </a:r>
            <a:r>
              <a:rPr kumimoji="0" lang="es-ES" altLang="es-ES" sz="1400" b="0" i="0" u="none" strike="noStrike" cap="none" normalizeH="0" baseline="0" dirty="0" err="1">
                <a:ln>
                  <a:noFill/>
                </a:ln>
                <a:solidFill>
                  <a:srgbClr val="000000"/>
                </a:solidFill>
                <a:effectLst/>
                <a:latin typeface="Consolas" panose="020B0609020204030204" pitchFamily="49" charset="0"/>
              </a:rPr>
              <a:t>node</a:t>
            </a:r>
            <a:r>
              <a:rPr kumimoji="0" lang="es-ES" altLang="es-ES" sz="1400" b="0" i="0" u="none" strike="noStrike" cap="none" normalizeH="0" baseline="0" dirty="0">
                <a:ln>
                  <a:noFill/>
                </a:ln>
                <a:solidFill>
                  <a:srgbClr val="000000"/>
                </a:solidFill>
                <a:effectLst/>
                <a:latin typeface="Consolas" panose="020B0609020204030204" pitchFamily="49" charset="0"/>
              </a:rPr>
              <a:t> --</a:t>
            </a:r>
            <a:r>
              <a:rPr kumimoji="0" lang="es-ES" altLang="es-ES" sz="1400" b="0" i="0" u="none" strike="noStrike" cap="none" normalizeH="0" baseline="0" dirty="0" err="1">
                <a:ln>
                  <a:noFill/>
                </a:ln>
                <a:solidFill>
                  <a:srgbClr val="000000"/>
                </a:solidFill>
                <a:effectLst/>
                <a:latin typeface="Consolas" panose="020B0609020204030204" pitchFamily="49" charset="0"/>
              </a:rPr>
              <a:t>publish-events</a:t>
            </a:r>
            <a:r>
              <a:rPr kumimoji="0" lang="es-ES" altLang="es-ES" sz="1400" b="0" i="0" u="none" strike="noStrike" cap="none" normalizeH="0" baseline="0" dirty="0">
                <a:ln>
                  <a:noFill/>
                </a:ln>
                <a:solidFill>
                  <a:srgbClr val="000000"/>
                </a:solidFill>
                <a:effectLst/>
                <a:latin typeface="Consolas" panose="020B0609020204030204" pitchFamily="49" charset="0"/>
              </a:rPr>
              <a:t> tcp://</a:t>
            </a:r>
            <a:r>
              <a:rPr kumimoji="0" lang="es-ES" altLang="es-ES" sz="1400" b="0" i="0" u="none" strike="noStrike" cap="none" normalizeH="0" baseline="0" dirty="0">
                <a:ln>
                  <a:noFill/>
                </a:ln>
                <a:solidFill>
                  <a:srgbClr val="9A6E3A"/>
                </a:solidFill>
                <a:effectLst/>
                <a:latin typeface="Consolas" panose="020B0609020204030204" pitchFamily="49" charset="0"/>
              </a:rPr>
              <a:t>&lt;</a:t>
            </a:r>
            <a:r>
              <a:rPr kumimoji="0" lang="es-ES" altLang="es-ES" sz="1400" b="0" i="0" u="none" strike="noStrike" cap="none" normalizeH="0" baseline="0" dirty="0">
                <a:ln>
                  <a:noFill/>
                </a:ln>
                <a:solidFill>
                  <a:srgbClr val="000000"/>
                </a:solidFill>
                <a:effectLst/>
                <a:latin typeface="Consolas" panose="020B0609020204030204" pitchFamily="49" charset="0"/>
              </a:rPr>
              <a:t>event-bus-ip</a:t>
            </a:r>
            <a:r>
              <a:rPr kumimoji="0" lang="es-ES" altLang="es-ES" sz="1400" b="0" i="0" u="none" strike="noStrike" cap="none" normalizeH="0" baseline="0" dirty="0">
                <a:ln>
                  <a:noFill/>
                </a:ln>
                <a:solidFill>
                  <a:srgbClr val="9A6E3A"/>
                </a:solidFill>
                <a:effectLst/>
                <a:latin typeface="Consolas" panose="020B0609020204030204" pitchFamily="49" charset="0"/>
              </a:rPr>
              <a:t>&gt;</a:t>
            </a:r>
            <a:r>
              <a:rPr kumimoji="0" lang="es-ES" altLang="es-ES" sz="1400" b="0" i="0" u="none" strike="noStrike" cap="none" normalizeH="0" baseline="0" dirty="0">
                <a:ln>
                  <a:noFill/>
                </a:ln>
                <a:solidFill>
                  <a:srgbClr val="000000"/>
                </a:solidFill>
                <a:effectLst/>
                <a:latin typeface="Consolas" panose="020B0609020204030204" pitchFamily="49" charset="0"/>
              </a:rPr>
              <a:t>:4442 --subscribe-</a:t>
            </a:r>
            <a:r>
              <a:rPr kumimoji="0" lang="es-ES" altLang="es-ES" sz="1400" b="0" i="0" u="none" strike="noStrike" cap="none" normalizeH="0" baseline="0" dirty="0" err="1">
                <a:ln>
                  <a:noFill/>
                </a:ln>
                <a:solidFill>
                  <a:srgbClr val="000000"/>
                </a:solidFill>
                <a:effectLst/>
                <a:latin typeface="Consolas" panose="020B0609020204030204" pitchFamily="49" charset="0"/>
              </a:rPr>
              <a:t>events</a:t>
            </a:r>
            <a:r>
              <a:rPr kumimoji="0" lang="es-ES" altLang="es-ES" sz="1400" b="0" i="0" u="none" strike="noStrike" cap="none" normalizeH="0" baseline="0" dirty="0">
                <a:ln>
                  <a:noFill/>
                </a:ln>
                <a:solidFill>
                  <a:srgbClr val="000000"/>
                </a:solidFill>
                <a:effectLst/>
                <a:latin typeface="Consolas" panose="020B0609020204030204" pitchFamily="49" charset="0"/>
              </a:rPr>
              <a:t> tcp://</a:t>
            </a:r>
            <a:r>
              <a:rPr kumimoji="0" lang="es-ES" altLang="es-ES" sz="1400" b="0" i="0" u="none" strike="noStrike" cap="none" normalizeH="0" baseline="0" dirty="0">
                <a:ln>
                  <a:noFill/>
                </a:ln>
                <a:solidFill>
                  <a:srgbClr val="9A6E3A"/>
                </a:solidFill>
                <a:effectLst/>
                <a:latin typeface="Consolas" panose="020B0609020204030204" pitchFamily="49" charset="0"/>
              </a:rPr>
              <a:t>&lt;</a:t>
            </a:r>
            <a:r>
              <a:rPr kumimoji="0" lang="es-ES" altLang="es-ES" sz="1400" b="0" i="0" u="none" strike="noStrike" cap="none" normalizeH="0" baseline="0" dirty="0">
                <a:ln>
                  <a:noFill/>
                </a:ln>
                <a:solidFill>
                  <a:srgbClr val="000000"/>
                </a:solidFill>
                <a:effectLst/>
                <a:latin typeface="Consolas" panose="020B0609020204030204" pitchFamily="49" charset="0"/>
              </a:rPr>
              <a:t>event-bus-ip</a:t>
            </a:r>
            <a:r>
              <a:rPr kumimoji="0" lang="es-ES" altLang="es-ES" sz="1400" b="0" i="0" u="none" strike="noStrike" cap="none" normalizeH="0" baseline="0" dirty="0">
                <a:ln>
                  <a:noFill/>
                </a:ln>
                <a:solidFill>
                  <a:srgbClr val="9A6E3A"/>
                </a:solidFill>
                <a:effectLst/>
                <a:latin typeface="Consolas" panose="020B0609020204030204" pitchFamily="49" charset="0"/>
              </a:rPr>
              <a:t>&gt;</a:t>
            </a:r>
            <a:r>
              <a:rPr kumimoji="0" lang="es-ES" altLang="es-ES" sz="1400" b="0" i="0" u="none" strike="noStrike" cap="none" normalizeH="0" baseline="0" dirty="0">
                <a:ln>
                  <a:noFill/>
                </a:ln>
                <a:solidFill>
                  <a:srgbClr val="000000"/>
                </a:solidFill>
                <a:effectLst/>
                <a:latin typeface="Consolas" panose="020B0609020204030204" pitchFamily="49" charset="0"/>
              </a:rPr>
              <a:t>:4443</a:t>
            </a:r>
            <a:r>
              <a:rPr kumimoji="0" lang="es-ES" altLang="es-ES" sz="900" b="0" i="0" u="none" strike="noStrike" cap="none" normalizeH="0" baseline="0" dirty="0">
                <a:ln>
                  <a:noFill/>
                </a:ln>
                <a:solidFill>
                  <a:schemeClr val="tx1"/>
                </a:solidFill>
                <a:effectLst/>
              </a:rPr>
              <a:t> </a:t>
            </a:r>
            <a:endParaRPr kumimoji="0" lang="es-ES" altLang="es-ES" sz="2000" b="0" i="0" u="none" strike="noStrike" cap="none" normalizeH="0" baseline="0" dirty="0">
              <a:ln>
                <a:noFill/>
              </a:ln>
              <a:solidFill>
                <a:schemeClr val="tx1"/>
              </a:solidFill>
              <a:effectLst/>
              <a:latin typeface="Arial" panose="020B0604020202020204" pitchFamily="34" charset="0"/>
            </a:endParaRPr>
          </a:p>
          <a:p>
            <a:pPr marL="0" indent="0" eaLnBrk="0" fontAlgn="base" hangingPunct="0">
              <a:spcBef>
                <a:spcPct val="0"/>
              </a:spcBef>
              <a:spcAft>
                <a:spcPct val="0"/>
              </a:spcAft>
              <a:buClrTx/>
              <a:buSzTx/>
              <a:buNone/>
            </a:pPr>
            <a:endParaRPr lang="es-ES" b="0" i="0" dirty="0">
              <a:solidFill>
                <a:srgbClr val="333333"/>
              </a:solidFill>
              <a:effectLst/>
              <a:latin typeface="source-sans-pro"/>
            </a:endParaRPr>
          </a:p>
          <a:p>
            <a:pPr marL="0" indent="0">
              <a:spcBef>
                <a:spcPts val="1900"/>
              </a:spcBef>
              <a:buSzTx/>
              <a:buNone/>
              <a:defRPr sz="1600"/>
            </a:pPr>
            <a:endParaRPr lang="es-ES" b="0" i="0" dirty="0">
              <a:solidFill>
                <a:srgbClr val="333333"/>
              </a:solidFill>
              <a:effectLst/>
              <a:latin typeface="source-sans-pro"/>
            </a:endParaRPr>
          </a:p>
          <a:p>
            <a:pPr marL="0" indent="0">
              <a:spcBef>
                <a:spcPts val="1900"/>
              </a:spcBef>
              <a:buSzTx/>
              <a:buNone/>
              <a:defRPr sz="1600"/>
            </a:pPr>
            <a:endParaRPr lang="es-ES" b="0" i="0" dirty="0">
              <a:solidFill>
                <a:srgbClr val="333333"/>
              </a:solidFill>
              <a:effectLst/>
              <a:latin typeface="source-sans-pro"/>
            </a:endParaRPr>
          </a:p>
        </p:txBody>
      </p:sp>
      <p:sp>
        <p:nvSpPr>
          <p:cNvPr id="521" name="1 Título"/>
          <p:cNvSpPr txBox="1"/>
          <p:nvPr/>
        </p:nvSpPr>
        <p:spPr>
          <a:xfrm>
            <a:off x="1194092" y="500677"/>
            <a:ext cx="5729223" cy="2219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defTabSz="914400">
              <a:defRPr sz="1600"/>
            </a:lvl1pPr>
          </a:lstStyle>
          <a:p>
            <a:r>
              <a:t>Configuración del hub</a:t>
            </a:r>
          </a:p>
        </p:txBody>
      </p:sp>
    </p:spTree>
    <p:extLst>
      <p:ext uri="{BB962C8B-B14F-4D97-AF65-F5344CB8AC3E}">
        <p14:creationId xmlns:p14="http://schemas.microsoft.com/office/powerpoint/2010/main" val="1101060466"/>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TextBox 3"/>
          <p:cNvSpPr txBox="1"/>
          <p:nvPr/>
        </p:nvSpPr>
        <p:spPr>
          <a:xfrm>
            <a:off x="4291150" y="2917370"/>
            <a:ext cx="3566160" cy="333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a:latin typeface="+mj-lt"/>
                <a:ea typeface="+mj-ea"/>
                <a:cs typeface="+mj-cs"/>
                <a:sym typeface="Calibri"/>
              </a:defRPr>
            </a:lvl1pPr>
          </a:lstStyle>
          <a:p>
            <a:r>
              <a:t>ANEXO</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Title 25"/>
          <p:cNvSpPr txBox="1">
            <a:spLocks noGrp="1"/>
          </p:cNvSpPr>
          <p:nvPr>
            <p:ph type="title"/>
          </p:nvPr>
        </p:nvSpPr>
        <p:spPr>
          <a:xfrm>
            <a:off x="1194093" y="58839"/>
            <a:ext cx="7302207" cy="369334"/>
          </a:xfrm>
          <a:prstGeom prst="rect">
            <a:avLst/>
          </a:prstGeom>
        </p:spPr>
        <p:txBody>
          <a:bodyPr/>
          <a:lstStyle>
            <a:lvl1pPr indent="36000">
              <a:lnSpc>
                <a:spcPct val="150000"/>
              </a:lnSpc>
              <a:defRPr sz="1600"/>
            </a:lvl1pPr>
          </a:lstStyle>
          <a:p>
            <a:r>
              <a:t>Introducción a selenium</a:t>
            </a:r>
          </a:p>
        </p:txBody>
      </p:sp>
      <p:sp>
        <p:nvSpPr>
          <p:cNvPr id="249" name="Subtitle 26"/>
          <p:cNvSpPr txBox="1">
            <a:spLocks noGrp="1"/>
          </p:cNvSpPr>
          <p:nvPr>
            <p:ph type="body" idx="1"/>
          </p:nvPr>
        </p:nvSpPr>
        <p:spPr>
          <a:xfrm>
            <a:off x="212035" y="1126434"/>
            <a:ext cx="11728175" cy="5420417"/>
          </a:xfrm>
          <a:prstGeom prst="rect">
            <a:avLst/>
          </a:prstGeom>
        </p:spPr>
        <p:txBody>
          <a:bodyPr/>
          <a:lstStyle/>
          <a:p>
            <a:pPr marL="0" indent="0">
              <a:spcBef>
                <a:spcPts val="1900"/>
              </a:spcBef>
              <a:buSzTx/>
              <a:buNone/>
              <a:defRPr sz="1600"/>
            </a:pPr>
            <a:r>
              <a:t>Selenium IDE (Integrated Development Environment) es una herramienta de creación de prototipos para crear scripts de prueba. Es un complemento de Firefox y Chrome y proporciona una interfaz fácil de usar para desarrollar pruebas automatizadas. </a:t>
            </a:r>
          </a:p>
          <a:p>
            <a:pPr marL="0" indent="0">
              <a:spcBef>
                <a:spcPts val="1900"/>
              </a:spcBef>
              <a:buSzTx/>
              <a:buNone/>
              <a:defRPr sz="1600"/>
            </a:pPr>
            <a:r>
              <a:t>Selenium IDE tiene una función de grabación, que registra las acciones del usuario a medida que se realizan y luego las exporta como un script reutilizable en uno de los muchos lenguajes de programación que luego se pueden ejecutar.</a:t>
            </a:r>
          </a:p>
          <a:p>
            <a:pPr marL="0" indent="0">
              <a:buSzTx/>
              <a:buNone/>
              <a:defRPr sz="1600"/>
            </a:pPr>
            <a:endParaRPr/>
          </a:p>
          <a:p>
            <a:pPr marL="0" indent="0" defTabSz="457200">
              <a:spcBef>
                <a:spcPts val="1900"/>
              </a:spcBef>
              <a:buSzTx/>
              <a:buNone/>
              <a:defRPr sz="1600"/>
            </a:pPr>
            <a:r>
              <a:t>.</a:t>
            </a:r>
          </a:p>
        </p:txBody>
      </p:sp>
      <p:sp>
        <p:nvSpPr>
          <p:cNvPr id="250" name="1 Título"/>
          <p:cNvSpPr txBox="1"/>
          <p:nvPr/>
        </p:nvSpPr>
        <p:spPr>
          <a:xfrm>
            <a:off x="1194092" y="476410"/>
            <a:ext cx="5729223"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defTabSz="914400">
              <a:defRPr sz="1600"/>
            </a:lvl1pPr>
          </a:lstStyle>
          <a:p>
            <a:r>
              <a:rPr lang="es-ES" dirty="0" err="1"/>
              <a:t>Proposito</a:t>
            </a:r>
            <a:endParaRPr dirty="0"/>
          </a:p>
        </p:txBody>
      </p:sp>
      <p:pic>
        <p:nvPicPr>
          <p:cNvPr id="251" name="Picture 15" descr="Picture 15"/>
          <p:cNvPicPr>
            <a:picLocks noChangeAspect="1"/>
          </p:cNvPicPr>
          <p:nvPr/>
        </p:nvPicPr>
        <p:blipFill>
          <a:blip r:embed="rId2"/>
          <a:stretch>
            <a:fillRect/>
          </a:stretch>
        </p:blipFill>
        <p:spPr>
          <a:xfrm>
            <a:off x="3332881" y="2785161"/>
            <a:ext cx="4884194" cy="3863686"/>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Title 25"/>
          <p:cNvSpPr txBox="1">
            <a:spLocks noGrp="1"/>
          </p:cNvSpPr>
          <p:nvPr>
            <p:ph type="title"/>
          </p:nvPr>
        </p:nvSpPr>
        <p:spPr>
          <a:xfrm>
            <a:off x="1194093" y="58839"/>
            <a:ext cx="7302207" cy="369334"/>
          </a:xfrm>
          <a:prstGeom prst="rect">
            <a:avLst/>
          </a:prstGeom>
        </p:spPr>
        <p:txBody>
          <a:bodyPr/>
          <a:lstStyle>
            <a:lvl1pPr indent="36000">
              <a:lnSpc>
                <a:spcPct val="150000"/>
              </a:lnSpc>
              <a:defRPr sz="1600"/>
            </a:lvl1pPr>
          </a:lstStyle>
          <a:p>
            <a:r>
              <a:t>Introducción a selenium</a:t>
            </a:r>
          </a:p>
        </p:txBody>
      </p:sp>
      <p:sp>
        <p:nvSpPr>
          <p:cNvPr id="249" name="Subtitle 26"/>
          <p:cNvSpPr txBox="1">
            <a:spLocks noGrp="1"/>
          </p:cNvSpPr>
          <p:nvPr>
            <p:ph type="body" idx="1"/>
          </p:nvPr>
        </p:nvSpPr>
        <p:spPr>
          <a:xfrm>
            <a:off x="212035" y="1126434"/>
            <a:ext cx="11728175" cy="5420417"/>
          </a:xfrm>
          <a:prstGeom prst="rect">
            <a:avLst/>
          </a:prstGeom>
        </p:spPr>
        <p:txBody>
          <a:bodyPr>
            <a:normAutofit/>
          </a:bodyPr>
          <a:lstStyle/>
          <a:p>
            <a:pPr marL="0" indent="0" algn="l" fontAlgn="base">
              <a:buNone/>
            </a:pPr>
            <a:r>
              <a:rPr lang="es-ES" sz="1700" b="1" i="0" dirty="0">
                <a:solidFill>
                  <a:srgbClr val="110729"/>
                </a:solidFill>
                <a:effectLst/>
                <a:latin typeface="Arial" panose="020B0604020202020204" pitchFamily="34" charset="0"/>
                <a:cs typeface="Arial" panose="020B0604020202020204" pitchFamily="34" charset="0"/>
              </a:rPr>
              <a:t>¿Cuáles son las limitaciones de </a:t>
            </a:r>
            <a:r>
              <a:rPr lang="es-ES" sz="1700" b="1" i="0" dirty="0" err="1">
                <a:solidFill>
                  <a:srgbClr val="110729"/>
                </a:solidFill>
                <a:effectLst/>
                <a:latin typeface="Arial" panose="020B0604020202020204" pitchFamily="34" charset="0"/>
                <a:cs typeface="Arial" panose="020B0604020202020204" pitchFamily="34" charset="0"/>
              </a:rPr>
              <a:t>Selenium</a:t>
            </a:r>
            <a:r>
              <a:rPr lang="es-ES" sz="1700" b="1" i="0" dirty="0">
                <a:solidFill>
                  <a:srgbClr val="110729"/>
                </a:solidFill>
                <a:effectLst/>
                <a:latin typeface="Arial" panose="020B0604020202020204" pitchFamily="34" charset="0"/>
                <a:cs typeface="Arial" panose="020B0604020202020204" pitchFamily="34" charset="0"/>
              </a:rPr>
              <a:t>?</a:t>
            </a:r>
          </a:p>
          <a:p>
            <a:pPr marL="0" indent="0" algn="l" fontAlgn="base">
              <a:buNone/>
            </a:pPr>
            <a:r>
              <a:rPr lang="es-ES" sz="1700" b="0" i="0" dirty="0">
                <a:solidFill>
                  <a:srgbClr val="333333"/>
                </a:solidFill>
                <a:effectLst/>
                <a:latin typeface="Arial" panose="020B0604020202020204" pitchFamily="34" charset="0"/>
                <a:cs typeface="Arial" panose="020B0604020202020204" pitchFamily="34" charset="0"/>
              </a:rPr>
              <a:t>No podemos probar la aplicación de escritorio.</a:t>
            </a:r>
          </a:p>
          <a:p>
            <a:pPr marL="0" indent="0" algn="l" fontAlgn="base">
              <a:buNone/>
            </a:pPr>
            <a:r>
              <a:rPr lang="es-ES" sz="1700" b="0" i="0" dirty="0">
                <a:solidFill>
                  <a:srgbClr val="333333"/>
                </a:solidFill>
                <a:effectLst/>
                <a:latin typeface="Arial" panose="020B0604020202020204" pitchFamily="34" charset="0"/>
                <a:cs typeface="Arial" panose="020B0604020202020204" pitchFamily="34" charset="0"/>
              </a:rPr>
              <a:t>No podemos probar servicios web.</a:t>
            </a:r>
          </a:p>
          <a:p>
            <a:pPr marL="0" indent="0" algn="l" fontAlgn="base">
              <a:buNone/>
            </a:pPr>
            <a:r>
              <a:rPr lang="es-ES" sz="1700" b="0" i="0" dirty="0">
                <a:solidFill>
                  <a:srgbClr val="333333"/>
                </a:solidFill>
                <a:effectLst/>
                <a:latin typeface="Arial" panose="020B0604020202020204" pitchFamily="34" charset="0"/>
                <a:cs typeface="Arial" panose="020B0604020202020204" pitchFamily="34" charset="0"/>
              </a:rPr>
              <a:t>Tenemos que usar bibliotecas y herramientas externas para realizar tareas como pruebas de </a:t>
            </a:r>
            <a:r>
              <a:rPr lang="es-ES" sz="1700" b="0" i="0" dirty="0" err="1">
                <a:solidFill>
                  <a:srgbClr val="333333"/>
                </a:solidFill>
                <a:effectLst/>
                <a:latin typeface="Arial" panose="020B0604020202020204" pitchFamily="34" charset="0"/>
                <a:cs typeface="Arial" panose="020B0604020202020204" pitchFamily="34" charset="0"/>
              </a:rPr>
              <a:t>Frameworks</a:t>
            </a:r>
            <a:r>
              <a:rPr lang="es-ES" sz="1700" b="0" i="0" dirty="0">
                <a:solidFill>
                  <a:srgbClr val="333333"/>
                </a:solidFill>
                <a:effectLst/>
                <a:latin typeface="Arial" panose="020B0604020202020204" pitchFamily="34" charset="0"/>
                <a:cs typeface="Arial" panose="020B0604020202020204" pitchFamily="34" charset="0"/>
              </a:rPr>
              <a:t> (</a:t>
            </a:r>
            <a:r>
              <a:rPr lang="es-ES" sz="1700" b="0" i="0" dirty="0" err="1">
                <a:solidFill>
                  <a:srgbClr val="333333"/>
                </a:solidFill>
                <a:effectLst/>
                <a:latin typeface="Arial" panose="020B0604020202020204" pitchFamily="34" charset="0"/>
                <a:cs typeface="Arial" panose="020B0604020202020204" pitchFamily="34" charset="0"/>
              </a:rPr>
              <a:t>TestNG</a:t>
            </a:r>
            <a:r>
              <a:rPr lang="es-ES" sz="1700" b="0" i="0" dirty="0">
                <a:solidFill>
                  <a:srgbClr val="333333"/>
                </a:solidFill>
                <a:effectLst/>
                <a:latin typeface="Arial" panose="020B0604020202020204" pitchFamily="34" charset="0"/>
                <a:cs typeface="Arial" panose="020B0604020202020204" pitchFamily="34" charset="0"/>
              </a:rPr>
              <a:t>, </a:t>
            </a:r>
            <a:r>
              <a:rPr lang="es-ES" sz="1700" b="0" i="0" dirty="0" err="1">
                <a:solidFill>
                  <a:srgbClr val="333333"/>
                </a:solidFill>
                <a:effectLst/>
                <a:latin typeface="Arial" panose="020B0604020202020204" pitchFamily="34" charset="0"/>
                <a:cs typeface="Arial" panose="020B0604020202020204" pitchFamily="34" charset="0"/>
              </a:rPr>
              <a:t>JUnit</a:t>
            </a:r>
            <a:r>
              <a:rPr lang="es-ES" sz="1700" b="0" i="0" dirty="0">
                <a:solidFill>
                  <a:srgbClr val="333333"/>
                </a:solidFill>
                <a:effectLst/>
                <a:latin typeface="Arial" panose="020B0604020202020204" pitchFamily="34" charset="0"/>
                <a:cs typeface="Arial" panose="020B0604020202020204" pitchFamily="34" charset="0"/>
              </a:rPr>
              <a:t>).</a:t>
            </a:r>
          </a:p>
          <a:p>
            <a:pPr marL="0" indent="0" algn="l" fontAlgn="base">
              <a:buNone/>
            </a:pPr>
            <a:r>
              <a:rPr lang="es-ES" sz="1700" b="0" i="0" dirty="0">
                <a:solidFill>
                  <a:srgbClr val="333333"/>
                </a:solidFill>
                <a:effectLst/>
                <a:latin typeface="Arial" panose="020B0604020202020204" pitchFamily="34" charset="0"/>
                <a:cs typeface="Arial" panose="020B0604020202020204" pitchFamily="34" charset="0"/>
              </a:rPr>
              <a:t>Lectura desde archivos externos (Apache POI para </a:t>
            </a:r>
            <a:r>
              <a:rPr lang="es-ES" sz="1700" b="0" i="0" dirty="0" err="1">
                <a:solidFill>
                  <a:srgbClr val="333333"/>
                </a:solidFill>
                <a:effectLst/>
                <a:latin typeface="Arial" panose="020B0604020202020204" pitchFamily="34" charset="0"/>
                <a:cs typeface="Arial" panose="020B0604020202020204" pitchFamily="34" charset="0"/>
              </a:rPr>
              <a:t>excel</a:t>
            </a:r>
            <a:r>
              <a:rPr lang="es-ES" sz="1700" b="0" i="0" dirty="0">
                <a:solidFill>
                  <a:srgbClr val="333333"/>
                </a:solidFill>
                <a:effectLst/>
                <a:latin typeface="Arial" panose="020B0604020202020204" pitchFamily="34" charset="0"/>
                <a:cs typeface="Arial" panose="020B0604020202020204" pitchFamily="34" charset="0"/>
              </a:rPr>
              <a:t>).</a:t>
            </a:r>
          </a:p>
          <a:p>
            <a:pPr marL="0" indent="0" algn="l" fontAlgn="base">
              <a:buNone/>
            </a:pPr>
            <a:r>
              <a:rPr lang="es-ES" sz="1700" b="0" i="0" dirty="0">
                <a:solidFill>
                  <a:srgbClr val="333333"/>
                </a:solidFill>
                <a:effectLst/>
                <a:latin typeface="Arial" panose="020B0604020202020204" pitchFamily="34" charset="0"/>
                <a:cs typeface="Arial" panose="020B0604020202020204" pitchFamily="34" charset="0"/>
              </a:rPr>
              <a:t>La automatización de Captcha no es posible usando </a:t>
            </a:r>
            <a:r>
              <a:rPr lang="es-ES" sz="1700" b="0" i="0" dirty="0" err="1">
                <a:solidFill>
                  <a:srgbClr val="333333"/>
                </a:solidFill>
                <a:effectLst/>
                <a:latin typeface="Arial" panose="020B0604020202020204" pitchFamily="34" charset="0"/>
                <a:cs typeface="Arial" panose="020B0604020202020204" pitchFamily="34" charset="0"/>
              </a:rPr>
              <a:t>Selenium</a:t>
            </a:r>
            <a:r>
              <a:rPr lang="es-ES" sz="1700" b="0" i="0" dirty="0">
                <a:solidFill>
                  <a:srgbClr val="333333"/>
                </a:solidFill>
                <a:effectLst/>
                <a:latin typeface="Arial" panose="020B0604020202020204" pitchFamily="34" charset="0"/>
                <a:cs typeface="Arial" panose="020B0604020202020204" pitchFamily="34" charset="0"/>
              </a:rPr>
              <a:t>.</a:t>
            </a:r>
          </a:p>
          <a:p>
            <a:pPr marL="0" indent="0" algn="l" fontAlgn="base">
              <a:buNone/>
            </a:pPr>
            <a:r>
              <a:rPr lang="es-ES" sz="1700" b="0" i="0" dirty="0">
                <a:solidFill>
                  <a:srgbClr val="333333"/>
                </a:solidFill>
                <a:effectLst/>
                <a:latin typeface="Arial" panose="020B0604020202020204" pitchFamily="34" charset="0"/>
                <a:cs typeface="Arial" panose="020B0604020202020204" pitchFamily="34" charset="0"/>
              </a:rPr>
              <a:t>No es compatible la carga de archivos.</a:t>
            </a:r>
          </a:p>
        </p:txBody>
      </p:sp>
      <p:sp>
        <p:nvSpPr>
          <p:cNvPr id="250" name="1 Título"/>
          <p:cNvSpPr txBox="1"/>
          <p:nvPr/>
        </p:nvSpPr>
        <p:spPr>
          <a:xfrm>
            <a:off x="1194092" y="476410"/>
            <a:ext cx="5729223"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defTabSz="914400">
              <a:defRPr sz="1600"/>
            </a:lvl1pPr>
          </a:lstStyle>
          <a:p>
            <a:r>
              <a:rPr lang="es-ES" dirty="0" err="1"/>
              <a:t>Proposito</a:t>
            </a:r>
            <a:endParaRPr dirty="0"/>
          </a:p>
        </p:txBody>
      </p:sp>
    </p:spTree>
    <p:extLst>
      <p:ext uri="{BB962C8B-B14F-4D97-AF65-F5344CB8AC3E}">
        <p14:creationId xmlns:p14="http://schemas.microsoft.com/office/powerpoint/2010/main" val="44484061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Title 25"/>
          <p:cNvSpPr txBox="1">
            <a:spLocks noGrp="1"/>
          </p:cNvSpPr>
          <p:nvPr>
            <p:ph type="title"/>
          </p:nvPr>
        </p:nvSpPr>
        <p:spPr>
          <a:xfrm>
            <a:off x="1194093" y="58839"/>
            <a:ext cx="7302207" cy="369334"/>
          </a:xfrm>
          <a:prstGeom prst="rect">
            <a:avLst/>
          </a:prstGeom>
        </p:spPr>
        <p:txBody>
          <a:bodyPr/>
          <a:lstStyle>
            <a:lvl1pPr indent="36000">
              <a:lnSpc>
                <a:spcPct val="150000"/>
              </a:lnSpc>
              <a:defRPr sz="1600"/>
            </a:lvl1pPr>
          </a:lstStyle>
          <a:p>
            <a:r>
              <a:t>Introducción a selenium</a:t>
            </a:r>
          </a:p>
        </p:txBody>
      </p:sp>
      <p:sp>
        <p:nvSpPr>
          <p:cNvPr id="249" name="Subtitle 26"/>
          <p:cNvSpPr txBox="1">
            <a:spLocks noGrp="1"/>
          </p:cNvSpPr>
          <p:nvPr>
            <p:ph type="body" idx="1"/>
          </p:nvPr>
        </p:nvSpPr>
        <p:spPr>
          <a:xfrm>
            <a:off x="212035" y="1126434"/>
            <a:ext cx="11728175" cy="5420417"/>
          </a:xfrm>
          <a:prstGeom prst="rect">
            <a:avLst/>
          </a:prstGeom>
        </p:spPr>
        <p:txBody>
          <a:bodyPr>
            <a:normAutofit fontScale="32500" lnSpcReduction="20000"/>
          </a:bodyPr>
          <a:lstStyle/>
          <a:p>
            <a:pPr marL="0" indent="0">
              <a:spcBef>
                <a:spcPts val="1900"/>
              </a:spcBef>
              <a:buSzTx/>
              <a:buNone/>
              <a:defRPr sz="1600"/>
            </a:pPr>
            <a:r>
              <a:rPr lang="es-ES" sz="6400" b="1" i="0" dirty="0">
                <a:solidFill>
                  <a:srgbClr val="110729"/>
                </a:solidFill>
                <a:effectLst/>
                <a:latin typeface="Arial" panose="020B0604020202020204" pitchFamily="34" charset="0"/>
                <a:cs typeface="Arial" panose="020B0604020202020204" pitchFamily="34" charset="0"/>
              </a:rPr>
              <a:t>¿Qué tipos de pruebas automatizamos con </a:t>
            </a:r>
            <a:r>
              <a:rPr lang="es-ES" sz="6400" b="1" i="0" dirty="0" err="1">
                <a:solidFill>
                  <a:srgbClr val="110729"/>
                </a:solidFill>
                <a:effectLst/>
                <a:latin typeface="Arial" panose="020B0604020202020204" pitchFamily="34" charset="0"/>
                <a:cs typeface="Arial" panose="020B0604020202020204" pitchFamily="34" charset="0"/>
              </a:rPr>
              <a:t>Selenium</a:t>
            </a:r>
            <a:r>
              <a:rPr lang="es-ES" sz="6400" b="1" i="0" dirty="0">
                <a:solidFill>
                  <a:srgbClr val="110729"/>
                </a:solidFill>
                <a:effectLst/>
                <a:latin typeface="Arial" panose="020B0604020202020204" pitchFamily="34" charset="0"/>
                <a:cs typeface="Arial" panose="020B0604020202020204" pitchFamily="34" charset="0"/>
              </a:rPr>
              <a:t>?</a:t>
            </a:r>
          </a:p>
          <a:p>
            <a:pPr algn="l" fontAlgn="base">
              <a:buFont typeface="Wingdings" panose="05000000000000000000" pitchFamily="2" charset="2"/>
              <a:buChar char="q"/>
            </a:pPr>
            <a:r>
              <a:rPr lang="es-ES" sz="6400" b="0" i="0" dirty="0">
                <a:solidFill>
                  <a:srgbClr val="333333"/>
                </a:solidFill>
                <a:effectLst/>
                <a:latin typeface="Arial" panose="020B0604020202020204" pitchFamily="34" charset="0"/>
                <a:cs typeface="Arial" panose="020B0604020202020204" pitchFamily="34" charset="0"/>
              </a:rPr>
              <a:t>Pruebas funcionales (IU).</a:t>
            </a:r>
          </a:p>
          <a:p>
            <a:pPr algn="l" fontAlgn="base">
              <a:buFont typeface="Wingdings" panose="05000000000000000000" pitchFamily="2" charset="2"/>
              <a:buChar char="q"/>
            </a:pPr>
            <a:r>
              <a:rPr lang="es-ES" sz="6400" b="0" i="0" dirty="0">
                <a:solidFill>
                  <a:srgbClr val="333333"/>
                </a:solidFill>
                <a:effectLst/>
                <a:latin typeface="Arial" panose="020B0604020202020204" pitchFamily="34" charset="0"/>
                <a:cs typeface="Arial" panose="020B0604020202020204" pitchFamily="34" charset="0"/>
              </a:rPr>
              <a:t>Pruebas de humo (</a:t>
            </a:r>
            <a:r>
              <a:rPr lang="es-ES" sz="6400" b="0" i="0" dirty="0" err="1">
                <a:solidFill>
                  <a:srgbClr val="333333"/>
                </a:solidFill>
                <a:effectLst/>
                <a:latin typeface="Arial" panose="020B0604020202020204" pitchFamily="34" charset="0"/>
                <a:cs typeface="Arial" panose="020B0604020202020204" pitchFamily="34" charset="0"/>
              </a:rPr>
              <a:t>smoke</a:t>
            </a:r>
            <a:r>
              <a:rPr lang="es-ES" sz="6400" b="0" i="0" dirty="0">
                <a:solidFill>
                  <a:srgbClr val="333333"/>
                </a:solidFill>
                <a:effectLst/>
                <a:latin typeface="Arial" panose="020B0604020202020204" pitchFamily="34" charset="0"/>
                <a:cs typeface="Arial" panose="020B0604020202020204" pitchFamily="34" charset="0"/>
              </a:rPr>
              <a:t> </a:t>
            </a:r>
            <a:r>
              <a:rPr lang="es-ES" sz="6400" b="0" i="0" dirty="0" err="1">
                <a:solidFill>
                  <a:srgbClr val="333333"/>
                </a:solidFill>
                <a:effectLst/>
                <a:latin typeface="Arial" panose="020B0604020202020204" pitchFamily="34" charset="0"/>
                <a:cs typeface="Arial" panose="020B0604020202020204" pitchFamily="34" charset="0"/>
              </a:rPr>
              <a:t>tests</a:t>
            </a:r>
            <a:r>
              <a:rPr lang="es-ES" sz="6400" b="0" i="0" dirty="0">
                <a:solidFill>
                  <a:srgbClr val="333333"/>
                </a:solidFill>
                <a:effectLst/>
                <a:latin typeface="Arial" panose="020B0604020202020204" pitchFamily="34" charset="0"/>
                <a:cs typeface="Arial" panose="020B0604020202020204" pitchFamily="34" charset="0"/>
              </a:rPr>
              <a:t>).</a:t>
            </a:r>
          </a:p>
          <a:p>
            <a:pPr algn="l" fontAlgn="base">
              <a:buFont typeface="Wingdings" panose="05000000000000000000" pitchFamily="2" charset="2"/>
              <a:buChar char="q"/>
            </a:pPr>
            <a:r>
              <a:rPr lang="es-ES" sz="6400" b="0" i="0" dirty="0">
                <a:solidFill>
                  <a:srgbClr val="333333"/>
                </a:solidFill>
                <a:effectLst/>
                <a:latin typeface="Arial" panose="020B0604020202020204" pitchFamily="34" charset="0"/>
                <a:cs typeface="Arial" panose="020B0604020202020204" pitchFamily="34" charset="0"/>
              </a:rPr>
              <a:t>Pruebas de regresión.</a:t>
            </a:r>
          </a:p>
          <a:p>
            <a:pPr algn="l" fontAlgn="base">
              <a:buFont typeface="Wingdings" panose="05000000000000000000" pitchFamily="2" charset="2"/>
              <a:buChar char="q"/>
            </a:pPr>
            <a:r>
              <a:rPr lang="es-ES" sz="6400" b="0" i="0" dirty="0">
                <a:solidFill>
                  <a:srgbClr val="333333"/>
                </a:solidFill>
                <a:effectLst/>
                <a:latin typeface="Arial" panose="020B0604020202020204" pitchFamily="34" charset="0"/>
                <a:cs typeface="Arial" panose="020B0604020202020204" pitchFamily="34" charset="0"/>
              </a:rPr>
              <a:t>Pruebas de integración.</a:t>
            </a:r>
          </a:p>
          <a:p>
            <a:pPr algn="l" fontAlgn="base">
              <a:buFont typeface="Wingdings" panose="05000000000000000000" pitchFamily="2" charset="2"/>
              <a:buChar char="q"/>
            </a:pPr>
            <a:r>
              <a:rPr lang="es-ES" sz="6400" b="0" i="0" dirty="0">
                <a:solidFill>
                  <a:srgbClr val="333333"/>
                </a:solidFill>
                <a:effectLst/>
                <a:latin typeface="Arial" panose="020B0604020202020204" pitchFamily="34" charset="0"/>
                <a:cs typeface="Arial" panose="020B0604020202020204" pitchFamily="34" charset="0"/>
              </a:rPr>
              <a:t>Pruebas de extremo a extremo (</a:t>
            </a:r>
            <a:r>
              <a:rPr lang="es-ES" sz="6400" b="0" i="0" dirty="0" err="1">
                <a:solidFill>
                  <a:srgbClr val="333333"/>
                </a:solidFill>
                <a:effectLst/>
                <a:latin typeface="Arial" panose="020B0604020202020204" pitchFamily="34" charset="0"/>
                <a:cs typeface="Arial" panose="020B0604020202020204" pitchFamily="34" charset="0"/>
              </a:rPr>
              <a:t>end</a:t>
            </a:r>
            <a:r>
              <a:rPr lang="es-ES" sz="6400" b="0" i="0" dirty="0">
                <a:solidFill>
                  <a:srgbClr val="333333"/>
                </a:solidFill>
                <a:effectLst/>
                <a:latin typeface="Arial" panose="020B0604020202020204" pitchFamily="34" charset="0"/>
                <a:cs typeface="Arial" panose="020B0604020202020204" pitchFamily="34" charset="0"/>
              </a:rPr>
              <a:t> </a:t>
            </a:r>
            <a:r>
              <a:rPr lang="es-ES" sz="6400" b="0" i="0" dirty="0" err="1">
                <a:solidFill>
                  <a:srgbClr val="333333"/>
                </a:solidFill>
                <a:effectLst/>
                <a:latin typeface="Arial" panose="020B0604020202020204" pitchFamily="34" charset="0"/>
                <a:cs typeface="Arial" panose="020B0604020202020204" pitchFamily="34" charset="0"/>
              </a:rPr>
              <a:t>to</a:t>
            </a:r>
            <a:r>
              <a:rPr lang="es-ES" sz="6400" b="0" i="0" dirty="0">
                <a:solidFill>
                  <a:srgbClr val="333333"/>
                </a:solidFill>
                <a:effectLst/>
                <a:latin typeface="Arial" panose="020B0604020202020204" pitchFamily="34" charset="0"/>
                <a:cs typeface="Arial" panose="020B0604020202020204" pitchFamily="34" charset="0"/>
              </a:rPr>
              <a:t> </a:t>
            </a:r>
            <a:r>
              <a:rPr lang="es-ES" sz="6400" b="0" i="0" dirty="0" err="1">
                <a:solidFill>
                  <a:srgbClr val="333333"/>
                </a:solidFill>
                <a:effectLst/>
                <a:latin typeface="Arial" panose="020B0604020202020204" pitchFamily="34" charset="0"/>
                <a:cs typeface="Arial" panose="020B0604020202020204" pitchFamily="34" charset="0"/>
              </a:rPr>
              <a:t>end</a:t>
            </a:r>
            <a:r>
              <a:rPr lang="es-ES" sz="6400" b="0" i="0" dirty="0">
                <a:solidFill>
                  <a:srgbClr val="333333"/>
                </a:solidFill>
                <a:effectLst/>
                <a:latin typeface="Arial" panose="020B0604020202020204" pitchFamily="34" charset="0"/>
                <a:cs typeface="Arial" panose="020B0604020202020204" pitchFamily="34" charset="0"/>
              </a:rPr>
              <a:t> </a:t>
            </a:r>
            <a:r>
              <a:rPr lang="es-ES" sz="6400" b="0" i="0" dirty="0" err="1">
                <a:solidFill>
                  <a:srgbClr val="333333"/>
                </a:solidFill>
                <a:effectLst/>
                <a:latin typeface="Arial" panose="020B0604020202020204" pitchFamily="34" charset="0"/>
                <a:cs typeface="Arial" panose="020B0604020202020204" pitchFamily="34" charset="0"/>
              </a:rPr>
              <a:t>testing</a:t>
            </a:r>
            <a:r>
              <a:rPr lang="es-ES" sz="6400" b="0" i="0" dirty="0">
                <a:solidFill>
                  <a:srgbClr val="333333"/>
                </a:solidFill>
                <a:effectLst/>
                <a:latin typeface="Arial" panose="020B0604020202020204" pitchFamily="34" charset="0"/>
                <a:cs typeface="Arial" panose="020B0604020202020204" pitchFamily="34" charset="0"/>
              </a:rPr>
              <a:t>).</a:t>
            </a:r>
          </a:p>
          <a:p>
            <a:pPr algn="l" fontAlgn="base">
              <a:buFont typeface="Wingdings" panose="05000000000000000000" pitchFamily="2" charset="2"/>
              <a:buChar char="q"/>
            </a:pPr>
            <a:r>
              <a:rPr lang="es-ES" sz="6400" b="0" i="0" dirty="0">
                <a:solidFill>
                  <a:srgbClr val="333333"/>
                </a:solidFill>
                <a:effectLst/>
                <a:latin typeface="Arial" panose="020B0604020202020204" pitchFamily="34" charset="0"/>
                <a:cs typeface="Arial" panose="020B0604020202020204" pitchFamily="34" charset="0"/>
              </a:rPr>
              <a:t>Pruebas basadas en datos.</a:t>
            </a:r>
          </a:p>
          <a:p>
            <a:pPr algn="l" fontAlgn="base"/>
            <a:endParaRPr lang="es-ES" sz="6400" b="0" i="0" dirty="0">
              <a:solidFill>
                <a:srgbClr val="110729"/>
              </a:solidFill>
              <a:effectLst/>
              <a:latin typeface="Arial" panose="020B0604020202020204" pitchFamily="34" charset="0"/>
              <a:cs typeface="Arial" panose="020B0604020202020204" pitchFamily="34" charset="0"/>
            </a:endParaRPr>
          </a:p>
          <a:p>
            <a:pPr marL="0" indent="0" algn="l" fontAlgn="base">
              <a:buNone/>
            </a:pPr>
            <a:r>
              <a:rPr lang="es-ES" sz="6400" b="1" i="0" dirty="0">
                <a:solidFill>
                  <a:srgbClr val="110729"/>
                </a:solidFill>
                <a:effectLst/>
                <a:latin typeface="Arial" panose="020B0604020202020204" pitchFamily="34" charset="0"/>
                <a:cs typeface="Arial" panose="020B0604020202020204" pitchFamily="34" charset="0"/>
              </a:rPr>
              <a:t>¿Qué no hacemos con </a:t>
            </a:r>
            <a:r>
              <a:rPr lang="es-ES" sz="6400" b="1" i="0" dirty="0" err="1">
                <a:solidFill>
                  <a:srgbClr val="110729"/>
                </a:solidFill>
                <a:effectLst/>
                <a:latin typeface="Arial" panose="020B0604020202020204" pitchFamily="34" charset="0"/>
                <a:cs typeface="Arial" panose="020B0604020202020204" pitchFamily="34" charset="0"/>
              </a:rPr>
              <a:t>Selenium</a:t>
            </a:r>
            <a:r>
              <a:rPr lang="es-ES" sz="6400" b="1" i="0" dirty="0">
                <a:solidFill>
                  <a:srgbClr val="110729"/>
                </a:solidFill>
                <a:effectLst/>
                <a:latin typeface="Arial" panose="020B0604020202020204" pitchFamily="34" charset="0"/>
                <a:cs typeface="Arial" panose="020B0604020202020204" pitchFamily="34" charset="0"/>
              </a:rPr>
              <a:t>?</a:t>
            </a:r>
          </a:p>
          <a:p>
            <a:pPr algn="l" fontAlgn="base">
              <a:buFont typeface="Wingdings" panose="05000000000000000000" pitchFamily="2" charset="2"/>
              <a:buChar char="q"/>
            </a:pPr>
            <a:r>
              <a:rPr lang="es-ES" sz="6400" b="0" i="0" dirty="0">
                <a:solidFill>
                  <a:srgbClr val="333333"/>
                </a:solidFill>
                <a:effectLst/>
                <a:latin typeface="Arial" panose="020B0604020202020204" pitchFamily="34" charset="0"/>
                <a:cs typeface="Arial" panose="020B0604020202020204" pitchFamily="34" charset="0"/>
              </a:rPr>
              <a:t>Rendimiento, carga, pruebas de estrés, pruebas ad hoc manuales,</a:t>
            </a:r>
          </a:p>
          <a:p>
            <a:pPr algn="l" fontAlgn="base">
              <a:buFont typeface="Wingdings" panose="05000000000000000000" pitchFamily="2" charset="2"/>
              <a:buChar char="q"/>
            </a:pPr>
            <a:r>
              <a:rPr lang="es-ES" sz="6400" b="0" i="0" dirty="0">
                <a:solidFill>
                  <a:srgbClr val="333333"/>
                </a:solidFill>
                <a:effectLst/>
                <a:latin typeface="Arial" panose="020B0604020202020204" pitchFamily="34" charset="0"/>
                <a:cs typeface="Arial" panose="020B0604020202020204" pitchFamily="34" charset="0"/>
              </a:rPr>
              <a:t>Pruebas de bases de datos puras (si solo probamos la propia base de datos).</a:t>
            </a:r>
          </a:p>
          <a:p>
            <a:pPr marL="0" indent="0">
              <a:buSzTx/>
              <a:buNone/>
              <a:defRPr sz="1600"/>
            </a:pPr>
            <a:endParaRPr dirty="0"/>
          </a:p>
          <a:p>
            <a:pPr marL="0" indent="0" defTabSz="457200">
              <a:spcBef>
                <a:spcPts val="1900"/>
              </a:spcBef>
              <a:buSzTx/>
              <a:buNone/>
              <a:defRPr sz="1600"/>
            </a:pPr>
            <a:r>
              <a:rPr dirty="0"/>
              <a:t>.</a:t>
            </a:r>
          </a:p>
        </p:txBody>
      </p:sp>
      <p:sp>
        <p:nvSpPr>
          <p:cNvPr id="250" name="1 Título"/>
          <p:cNvSpPr txBox="1"/>
          <p:nvPr/>
        </p:nvSpPr>
        <p:spPr>
          <a:xfrm>
            <a:off x="1194092" y="476410"/>
            <a:ext cx="5729223"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defTabSz="914400">
              <a:defRPr sz="1600"/>
            </a:lvl1pPr>
          </a:lstStyle>
          <a:p>
            <a:r>
              <a:rPr lang="es-ES" dirty="0" err="1"/>
              <a:t>Proposito</a:t>
            </a:r>
            <a:endParaRPr dirty="0"/>
          </a:p>
        </p:txBody>
      </p:sp>
    </p:spTree>
    <p:extLst>
      <p:ext uri="{BB962C8B-B14F-4D97-AF65-F5344CB8AC3E}">
        <p14:creationId xmlns:p14="http://schemas.microsoft.com/office/powerpoint/2010/main" val="2526194248"/>
      </p:ext>
    </p:extLst>
  </p:cSld>
  <p:clrMapOvr>
    <a:masterClrMapping/>
  </p:clrMapOvr>
  <p:transition spd="med"/>
</p:sld>
</file>

<file path=ppt/theme/theme1.xml><?xml version="1.0" encoding="utf-8"?>
<a:theme xmlns:a="http://schemas.openxmlformats.org/drawingml/2006/main" name="1_Plantilla BSabadell">
  <a:themeElements>
    <a:clrScheme name="1_Plantilla BSabadell">
      <a:dk1>
        <a:srgbClr val="000000"/>
      </a:dk1>
      <a:lt1>
        <a:srgbClr val="FFFFFF"/>
      </a:lt1>
      <a:dk2>
        <a:srgbClr val="A7A7A7"/>
      </a:dk2>
      <a:lt2>
        <a:srgbClr val="535353"/>
      </a:lt2>
      <a:accent1>
        <a:srgbClr val="92D050"/>
      </a:accent1>
      <a:accent2>
        <a:srgbClr val="49711E"/>
      </a:accent2>
      <a:accent3>
        <a:srgbClr val="6DAA2D"/>
      </a:accent3>
      <a:accent4>
        <a:srgbClr val="D3ECB9"/>
      </a:accent4>
      <a:accent5>
        <a:srgbClr val="24380E"/>
      </a:accent5>
      <a:accent6>
        <a:srgbClr val="141F08"/>
      </a:accent6>
      <a:hlink>
        <a:srgbClr val="0000FF"/>
      </a:hlink>
      <a:folHlink>
        <a:srgbClr val="FF00FF"/>
      </a:folHlink>
    </a:clrScheme>
    <a:fontScheme name="1_Plantilla BSabadell">
      <a:majorFont>
        <a:latin typeface="Calibri"/>
        <a:ea typeface="Calibri"/>
        <a:cs typeface="Calibri"/>
      </a:majorFont>
      <a:minorFont>
        <a:latin typeface="Helvetica"/>
        <a:ea typeface="Helvetica"/>
        <a:cs typeface="Helvetica"/>
      </a:minorFont>
    </a:fontScheme>
    <a:fmtScheme name="1_Plantilla BSabadel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36000" tIns="36000" rIns="36000" bIns="36000"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Plantilla BSabadell">
  <a:themeElements>
    <a:clrScheme name="1_Plantilla BSabadell">
      <a:dk1>
        <a:srgbClr val="000000"/>
      </a:dk1>
      <a:lt1>
        <a:srgbClr val="FFFFFF"/>
      </a:lt1>
      <a:dk2>
        <a:srgbClr val="A7A7A7"/>
      </a:dk2>
      <a:lt2>
        <a:srgbClr val="535353"/>
      </a:lt2>
      <a:accent1>
        <a:srgbClr val="92D050"/>
      </a:accent1>
      <a:accent2>
        <a:srgbClr val="49711E"/>
      </a:accent2>
      <a:accent3>
        <a:srgbClr val="6DAA2D"/>
      </a:accent3>
      <a:accent4>
        <a:srgbClr val="D3ECB9"/>
      </a:accent4>
      <a:accent5>
        <a:srgbClr val="24380E"/>
      </a:accent5>
      <a:accent6>
        <a:srgbClr val="141F08"/>
      </a:accent6>
      <a:hlink>
        <a:srgbClr val="0000FF"/>
      </a:hlink>
      <a:folHlink>
        <a:srgbClr val="FF00FF"/>
      </a:folHlink>
    </a:clrScheme>
    <a:fontScheme name="1_Plantilla BSabadell">
      <a:majorFont>
        <a:latin typeface="Calibri"/>
        <a:ea typeface="Calibri"/>
        <a:cs typeface="Calibri"/>
      </a:majorFont>
      <a:minorFont>
        <a:latin typeface="Helvetica"/>
        <a:ea typeface="Helvetica"/>
        <a:cs typeface="Helvetica"/>
      </a:minorFont>
    </a:fontScheme>
    <a:fmtScheme name="1_Plantilla BSabadel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36000" tIns="36000" rIns="36000" bIns="36000"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2930</TotalTime>
  <Words>4349</Words>
  <Application>Microsoft Office PowerPoint</Application>
  <PresentationFormat>Panorámica</PresentationFormat>
  <Paragraphs>536</Paragraphs>
  <Slides>63</Slides>
  <Notes>19</Notes>
  <HiddenSlides>3</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63</vt:i4>
      </vt:variant>
    </vt:vector>
  </HeadingPairs>
  <TitlesOfParts>
    <vt:vector size="74" baseType="lpstr">
      <vt:lpstr>Arial</vt:lpstr>
      <vt:lpstr>Calibri</vt:lpstr>
      <vt:lpstr>Calibri Light</vt:lpstr>
      <vt:lpstr>Consolas</vt:lpstr>
      <vt:lpstr>Courier New</vt:lpstr>
      <vt:lpstr>Helvetica</vt:lpstr>
      <vt:lpstr>Monaco</vt:lpstr>
      <vt:lpstr>Open Sans</vt:lpstr>
      <vt:lpstr>source-sans-pro</vt:lpstr>
      <vt:lpstr>Wingdings</vt:lpstr>
      <vt:lpstr>1_Plantilla BSabadell</vt:lpstr>
      <vt:lpstr>Presentación de PowerPoint</vt:lpstr>
      <vt:lpstr>Índice</vt:lpstr>
      <vt:lpstr>Introducción a selenium</vt:lpstr>
      <vt:lpstr>Introducción a selenium</vt:lpstr>
      <vt:lpstr>Introducción a selenium</vt:lpstr>
      <vt:lpstr>Introducción a selenium</vt:lpstr>
      <vt:lpstr>Introducción a selenium</vt:lpstr>
      <vt:lpstr>Introducción a selenium</vt:lpstr>
      <vt:lpstr>Introducción a selenium</vt:lpstr>
      <vt:lpstr>Índice</vt:lpstr>
      <vt:lpstr>Utilizando Selenium IDE</vt:lpstr>
      <vt:lpstr>Utilizando Selenium IDE</vt:lpstr>
      <vt:lpstr>Utilizando Selenium IDE</vt:lpstr>
      <vt:lpstr>Utilizando Selenium IDE</vt:lpstr>
      <vt:lpstr>Utilizando Selenium IDE</vt:lpstr>
      <vt:lpstr>Utilizando Selenium IDE</vt:lpstr>
      <vt:lpstr>Utilizando Selenium IDE</vt:lpstr>
      <vt:lpstr>Utilizando Selenium IDE</vt:lpstr>
      <vt:lpstr>Utilizando Selenium IDE</vt:lpstr>
      <vt:lpstr>Índice</vt:lpstr>
      <vt:lpstr>Configuración Selenium WebDriver</vt:lpstr>
      <vt:lpstr>Configuración Selenium WebDriver</vt:lpstr>
      <vt:lpstr>Configuración Selenium WebDriver</vt:lpstr>
      <vt:lpstr>Configuración Selenium WebDriver</vt:lpstr>
      <vt:lpstr>Configuración Selenium WebDriver</vt:lpstr>
      <vt:lpstr>Configuración Selenium WebDriver</vt:lpstr>
      <vt:lpstr>Índice</vt:lpstr>
      <vt:lpstr>Script de pruebas</vt:lpstr>
      <vt:lpstr>Scripts de pruebas.</vt:lpstr>
      <vt:lpstr>Scripts de pruebas.</vt:lpstr>
      <vt:lpstr>Scripts de pruebas.</vt:lpstr>
      <vt:lpstr>Scripts de pruebas.</vt:lpstr>
      <vt:lpstr>Scripts de pruebas.</vt:lpstr>
      <vt:lpstr>Scripts de pruebas.</vt:lpstr>
      <vt:lpstr>Scripts de pruebas.</vt:lpstr>
      <vt:lpstr>Scripts de pruebas.</vt:lpstr>
      <vt:lpstr>Scripts de pruebas.</vt:lpstr>
      <vt:lpstr>Scripts de pruebas.</vt:lpstr>
      <vt:lpstr>Scripts de pruebas.</vt:lpstr>
      <vt:lpstr>Scripts de pruebas.</vt:lpstr>
      <vt:lpstr>Scripts de pruebas.</vt:lpstr>
      <vt:lpstr>Scripts de pruebas.</vt:lpstr>
      <vt:lpstr>Mejora de la escritura de las pruebas.</vt:lpstr>
      <vt:lpstr>Mejora de la escritura de las pruebas.</vt:lpstr>
      <vt:lpstr>Índice</vt:lpstr>
      <vt:lpstr>Opciones de rastreo y trazas.</vt:lpstr>
      <vt:lpstr>Opciones de rastreo y trazas.</vt:lpstr>
      <vt:lpstr>Índice</vt:lpstr>
      <vt:lpstr>Expresiones regulares.</vt:lpstr>
      <vt:lpstr>Índice</vt:lpstr>
      <vt:lpstr>Selenium Grid</vt:lpstr>
      <vt:lpstr>Selenium Grid</vt:lpstr>
      <vt:lpstr>Selenium Grid</vt:lpstr>
      <vt:lpstr>Selenium Grid</vt:lpstr>
      <vt:lpstr>Selenium Grid</vt:lpstr>
      <vt:lpstr>Selenium Grid</vt:lpstr>
      <vt:lpstr>Selenium Grid</vt:lpstr>
      <vt:lpstr>Selenium Grid</vt:lpstr>
      <vt:lpstr>Selenium Grid</vt:lpstr>
      <vt:lpstr>Selenium Grid</vt:lpstr>
      <vt:lpstr>Selenium Grid</vt:lpstr>
      <vt:lpstr>Selenium Grid</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Yensi Navarro Mevil</cp:lastModifiedBy>
  <cp:revision>39</cp:revision>
  <dcterms:modified xsi:type="dcterms:W3CDTF">2022-12-02T07:27:47Z</dcterms:modified>
</cp:coreProperties>
</file>